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6" r:id="rId50"/>
    <p:sldId id="309" r:id="rId51"/>
    <p:sldId id="308" r:id="rId52"/>
    <p:sldId id="307" r:id="rId53"/>
    <p:sldId id="310" r:id="rId54"/>
    <p:sldId id="311" r:id="rId55"/>
    <p:sldId id="312" r:id="rId56"/>
    <p:sldId id="313" r:id="rId57"/>
    <p:sldId id="314" r:id="rId58"/>
    <p:sldId id="315" r:id="rId59"/>
    <p:sldId id="316" r:id="rId60"/>
    <p:sldId id="317" r:id="rId61"/>
    <p:sldId id="318" r:id="rId62"/>
    <p:sldId id="319" r:id="rId63"/>
    <p:sldId id="320" r:id="rId64"/>
    <p:sldId id="321" r:id="rId65"/>
    <p:sldId id="322" r:id="rId66"/>
    <p:sldId id="323" r:id="rId67"/>
    <p:sldId id="324" r:id="rId68"/>
    <p:sldId id="325" r:id="rId69"/>
    <p:sldId id="304" r:id="rId70"/>
    <p:sldId id="305" r:id="rId71"/>
    <p:sldId id="326" r:id="rId72"/>
    <p:sldId id="327" r:id="rId73"/>
    <p:sldId id="328" r:id="rId74"/>
    <p:sldId id="329" r:id="rId7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563" autoAdjust="0"/>
    <p:restoredTop sz="94660"/>
  </p:normalViewPr>
  <p:slideViewPr>
    <p:cSldViewPr snapToGrid="0">
      <p:cViewPr varScale="1">
        <p:scale>
          <a:sx n="72" d="100"/>
          <a:sy n="72" d="100"/>
        </p:scale>
        <p:origin x="72" y="8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5/15/2023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5/15/2023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5/15/2023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5/15/2023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5/15/2023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5/15/2023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5/15/2023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5/15/2023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5/15/2023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5/15/2023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5/15/2023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5/15/2023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1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979296" y="2967789"/>
            <a:ext cx="8361229" cy="1023164"/>
          </a:xfrm>
        </p:spPr>
        <p:txBody>
          <a:bodyPr/>
          <a:lstStyle/>
          <a:p>
            <a:r>
              <a:rPr lang="ko-KR" altLang="en-US" sz="6000" dirty="0" smtClean="0"/>
              <a:t>기업업무 </a:t>
            </a:r>
            <a:r>
              <a:rPr lang="en-US" altLang="ko-KR" sz="6000" dirty="0" smtClean="0"/>
              <a:t>1</a:t>
            </a:r>
            <a:r>
              <a:rPr lang="ko-KR" altLang="en-US" sz="6000" dirty="0" smtClean="0"/>
              <a:t>강 과제</a:t>
            </a:r>
            <a:endParaRPr lang="ko-KR" altLang="en-US" sz="6000" dirty="0"/>
          </a:p>
        </p:txBody>
      </p:sp>
    </p:spTree>
    <p:extLst>
      <p:ext uri="{BB962C8B-B14F-4D97-AF65-F5344CB8AC3E}">
        <p14:creationId xmlns:p14="http://schemas.microsoft.com/office/powerpoint/2010/main" val="29908556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1895" y="1"/>
            <a:ext cx="9601200" cy="304800"/>
          </a:xfrm>
        </p:spPr>
        <p:txBody>
          <a:bodyPr>
            <a:normAutofit fontScale="90000"/>
          </a:bodyPr>
          <a:lstStyle/>
          <a:p>
            <a:r>
              <a:rPr lang="ko-KR" altLang="en-US" sz="1600" dirty="0"/>
              <a:t>슬라이드 </a:t>
            </a:r>
            <a:r>
              <a:rPr lang="en-US" altLang="ko-KR" sz="1600" dirty="0" smtClean="0"/>
              <a:t>17 </a:t>
            </a:r>
            <a:r>
              <a:rPr lang="ko-KR" altLang="en-US" sz="1600" dirty="0"/>
              <a:t>실습하기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6802" y="2672893"/>
            <a:ext cx="2114845" cy="156231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895" y="1601181"/>
            <a:ext cx="5896798" cy="370574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27718" y="5736921"/>
            <a:ext cx="48851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하지만 </a:t>
            </a:r>
            <a:r>
              <a:rPr lang="en-US" altLang="ko-KR" dirty="0" smtClean="0"/>
              <a:t>pair</a:t>
            </a:r>
            <a:r>
              <a:rPr lang="ko-KR" altLang="en-US" dirty="0" smtClean="0"/>
              <a:t>를 맞춰주라고 경고가 뜨기 때문에 웬만하면 닫는 태그를 사용해야 할 것 같다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981535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1895" y="1"/>
            <a:ext cx="9601200" cy="304800"/>
          </a:xfrm>
        </p:spPr>
        <p:txBody>
          <a:bodyPr>
            <a:normAutofit fontScale="90000"/>
          </a:bodyPr>
          <a:lstStyle/>
          <a:p>
            <a:r>
              <a:rPr lang="ko-KR" altLang="en-US" sz="1600" dirty="0" smtClean="0"/>
              <a:t>슬라이드 </a:t>
            </a:r>
            <a:r>
              <a:rPr lang="en-US" altLang="ko-KR" sz="1600" dirty="0" smtClean="0"/>
              <a:t>19 </a:t>
            </a:r>
            <a:r>
              <a:rPr lang="ko-KR" altLang="en-US" sz="1600" dirty="0" smtClean="0"/>
              <a:t>실습하기</a:t>
            </a:r>
            <a:endParaRPr lang="ko-KR" altLang="en-US" sz="1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2198" y="2218974"/>
            <a:ext cx="1590897" cy="221963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895" y="1009131"/>
            <a:ext cx="5906324" cy="4639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6105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1895" y="1"/>
            <a:ext cx="9601200" cy="304800"/>
          </a:xfrm>
        </p:spPr>
        <p:txBody>
          <a:bodyPr>
            <a:normAutofit fontScale="90000"/>
          </a:bodyPr>
          <a:lstStyle/>
          <a:p>
            <a:r>
              <a:rPr lang="ko-KR" altLang="en-US" sz="1600" dirty="0"/>
              <a:t>슬라이드 </a:t>
            </a:r>
            <a:r>
              <a:rPr lang="en-US" altLang="ko-KR" sz="1600" dirty="0" smtClean="0"/>
              <a:t>20 </a:t>
            </a:r>
            <a:r>
              <a:rPr lang="ko-KR" altLang="en-US" sz="1600" dirty="0"/>
              <a:t>실습하기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4158" y="1977816"/>
            <a:ext cx="5377841" cy="267689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895" y="1006130"/>
            <a:ext cx="5934903" cy="4620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704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1895" y="1"/>
            <a:ext cx="9601200" cy="304800"/>
          </a:xfrm>
        </p:spPr>
        <p:txBody>
          <a:bodyPr>
            <a:normAutofit fontScale="90000"/>
          </a:bodyPr>
          <a:lstStyle/>
          <a:p>
            <a:r>
              <a:rPr lang="ko-KR" altLang="en-US" sz="1600" dirty="0"/>
              <a:t>슬라이드 </a:t>
            </a:r>
            <a:r>
              <a:rPr lang="en-US" altLang="ko-KR" sz="1600" dirty="0"/>
              <a:t>20 </a:t>
            </a:r>
            <a:r>
              <a:rPr lang="ko-KR" altLang="en-US" sz="1600" dirty="0"/>
              <a:t>실습하기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4896" y="1277631"/>
            <a:ext cx="4977104" cy="407726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895" y="962119"/>
            <a:ext cx="6214945" cy="4708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731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1895" y="1"/>
            <a:ext cx="9601200" cy="304800"/>
          </a:xfrm>
        </p:spPr>
        <p:txBody>
          <a:bodyPr>
            <a:normAutofit fontScale="90000"/>
          </a:bodyPr>
          <a:lstStyle/>
          <a:p>
            <a:r>
              <a:rPr lang="ko-KR" altLang="en-US" sz="1600" dirty="0" smtClean="0"/>
              <a:t>슬라이드 </a:t>
            </a:r>
            <a:r>
              <a:rPr lang="en-US" altLang="ko-KR" sz="1600" dirty="0" smtClean="0"/>
              <a:t>21 </a:t>
            </a:r>
            <a:r>
              <a:rPr lang="ko-KR" altLang="en-US" sz="1600" dirty="0" smtClean="0"/>
              <a:t>실습하기</a:t>
            </a:r>
            <a:endParaRPr lang="ko-KR" altLang="en-US" sz="1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1741" y="304801"/>
            <a:ext cx="2006868" cy="184732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4857" y="2456927"/>
            <a:ext cx="2400635" cy="171473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3962" y="4476466"/>
            <a:ext cx="1962424" cy="221963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895" y="1766171"/>
            <a:ext cx="6555944" cy="3097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80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1895" y="1"/>
            <a:ext cx="9601200" cy="304800"/>
          </a:xfrm>
        </p:spPr>
        <p:txBody>
          <a:bodyPr>
            <a:normAutofit fontScale="90000"/>
          </a:bodyPr>
          <a:lstStyle/>
          <a:p>
            <a:r>
              <a:rPr lang="ko-KR" altLang="en-US" sz="1600" dirty="0" smtClean="0"/>
              <a:t>슬라이드 </a:t>
            </a:r>
            <a:r>
              <a:rPr lang="en-US" altLang="ko-KR" sz="1600" dirty="0" smtClean="0"/>
              <a:t>23 </a:t>
            </a:r>
            <a:r>
              <a:rPr lang="ko-KR" altLang="en-US" sz="1600" dirty="0" smtClean="0"/>
              <a:t>실습하기</a:t>
            </a:r>
            <a:endParaRPr lang="ko-KR" altLang="en-US" sz="1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895" y="1636105"/>
            <a:ext cx="6001588" cy="341042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2563" y="3041238"/>
            <a:ext cx="2238687" cy="600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3658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1895" y="1"/>
            <a:ext cx="9601200" cy="304800"/>
          </a:xfrm>
        </p:spPr>
        <p:txBody>
          <a:bodyPr>
            <a:normAutofit fontScale="90000"/>
          </a:bodyPr>
          <a:lstStyle/>
          <a:p>
            <a:r>
              <a:rPr lang="ko-KR" altLang="en-US" sz="1600" dirty="0"/>
              <a:t>슬라이드 </a:t>
            </a:r>
            <a:r>
              <a:rPr lang="en-US" altLang="ko-KR" sz="1600" dirty="0"/>
              <a:t>23 </a:t>
            </a:r>
            <a:r>
              <a:rPr lang="ko-KR" altLang="en-US" sz="1600" dirty="0"/>
              <a:t>실습하기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895" y="841201"/>
            <a:ext cx="5491015" cy="507659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9107" y="841201"/>
            <a:ext cx="5302685" cy="5044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6427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1895" y="1"/>
            <a:ext cx="9601200" cy="304800"/>
          </a:xfrm>
        </p:spPr>
        <p:txBody>
          <a:bodyPr>
            <a:normAutofit fontScale="90000"/>
          </a:bodyPr>
          <a:lstStyle/>
          <a:p>
            <a:r>
              <a:rPr lang="ko-KR" altLang="en-US" sz="1600" dirty="0" smtClean="0"/>
              <a:t>슬라이드 </a:t>
            </a:r>
            <a:r>
              <a:rPr lang="en-US" altLang="ko-KR" sz="1600" dirty="0" smtClean="0"/>
              <a:t>24 </a:t>
            </a:r>
            <a:r>
              <a:rPr lang="ko-KR" altLang="en-US" sz="1600" dirty="0" smtClean="0"/>
              <a:t>실습하기</a:t>
            </a:r>
            <a:endParaRPr lang="ko-KR" altLang="en-US" sz="1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895" y="1808288"/>
            <a:ext cx="5925377" cy="319132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8182" y="2297439"/>
            <a:ext cx="1810003" cy="60968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3391" y="4056136"/>
            <a:ext cx="2019582" cy="54300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430021" y="3080782"/>
            <a:ext cx="42463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이전 실습에서 이미 방문을 했기 때문에 </a:t>
            </a:r>
            <a:r>
              <a:rPr lang="en-US" altLang="ko-KR" dirty="0" err="1" smtClean="0"/>
              <a:t>vlink</a:t>
            </a:r>
            <a:r>
              <a:rPr lang="ko-KR" altLang="en-US" dirty="0" smtClean="0"/>
              <a:t>의 색상인 초록색으로 </a:t>
            </a:r>
            <a:r>
              <a:rPr lang="en-US" altLang="ko-KR" dirty="0" smtClean="0"/>
              <a:t>text</a:t>
            </a:r>
            <a:r>
              <a:rPr lang="ko-KR" altLang="en-US" dirty="0" smtClean="0"/>
              <a:t>가 표시됨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430020" y="4773883"/>
            <a:ext cx="42463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링크를 클릭하는 순간의 색상 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alink</a:t>
            </a:r>
            <a:r>
              <a:rPr lang="en-US" altLang="ko-KR" dirty="0" smtClean="0"/>
              <a:t>) : </a:t>
            </a:r>
            <a:r>
              <a:rPr lang="ko-KR" altLang="en-US" dirty="0" smtClean="0"/>
              <a:t>파란색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149198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1895" y="1"/>
            <a:ext cx="9601200" cy="304800"/>
          </a:xfrm>
        </p:spPr>
        <p:txBody>
          <a:bodyPr>
            <a:normAutofit fontScale="90000"/>
          </a:bodyPr>
          <a:lstStyle/>
          <a:p>
            <a:r>
              <a:rPr lang="ko-KR" altLang="en-US" sz="1600" dirty="0" smtClean="0"/>
              <a:t>슬라이드 </a:t>
            </a:r>
            <a:r>
              <a:rPr lang="en-US" altLang="ko-KR" sz="1600" dirty="0" smtClean="0"/>
              <a:t>25 </a:t>
            </a:r>
            <a:r>
              <a:rPr lang="ko-KR" altLang="en-US" sz="1600" dirty="0" smtClean="0"/>
              <a:t>실습하기</a:t>
            </a:r>
            <a:endParaRPr lang="ko-KR" altLang="en-US" sz="1600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33887" y="2634951"/>
            <a:ext cx="1782320" cy="159884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5269" y="0"/>
            <a:ext cx="55060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6996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1895" y="1"/>
            <a:ext cx="9601200" cy="304800"/>
          </a:xfrm>
        </p:spPr>
        <p:txBody>
          <a:bodyPr>
            <a:normAutofit fontScale="90000"/>
          </a:bodyPr>
          <a:lstStyle/>
          <a:p>
            <a:r>
              <a:rPr lang="ko-KR" altLang="en-US" sz="1600" dirty="0" smtClean="0"/>
              <a:t>슬라이드 </a:t>
            </a:r>
            <a:r>
              <a:rPr lang="en-US" altLang="ko-KR" sz="1600" dirty="0" smtClean="0"/>
              <a:t>27 </a:t>
            </a:r>
            <a:r>
              <a:rPr lang="ko-KR" altLang="en-US" sz="1600" dirty="0" smtClean="0"/>
              <a:t>실습하기</a:t>
            </a:r>
            <a:endParaRPr lang="ko-KR" altLang="en-US" sz="1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8141" y="0"/>
            <a:ext cx="62957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9018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1895" y="0"/>
            <a:ext cx="9601200" cy="453189"/>
          </a:xfrm>
        </p:spPr>
        <p:txBody>
          <a:bodyPr>
            <a:normAutofit/>
          </a:bodyPr>
          <a:lstStyle/>
          <a:p>
            <a:r>
              <a:rPr lang="en-US" altLang="ko-KR" sz="1600" dirty="0" err="1" smtClean="0"/>
              <a:t>Vscode</a:t>
            </a:r>
            <a:r>
              <a:rPr lang="ko-KR" altLang="en-US" sz="1600" dirty="0" smtClean="0"/>
              <a:t>에서 </a:t>
            </a:r>
            <a:r>
              <a:rPr lang="en-US" altLang="ko-KR" sz="1600" dirty="0" smtClean="0"/>
              <a:t>remote</a:t>
            </a:r>
            <a:r>
              <a:rPr lang="ko-KR" altLang="en-US" sz="1600" dirty="0" smtClean="0"/>
              <a:t>로 </a:t>
            </a:r>
            <a:r>
              <a:rPr lang="en-US" altLang="ko-KR" sz="1600" dirty="0" smtClean="0"/>
              <a:t>root </a:t>
            </a:r>
            <a:r>
              <a:rPr lang="ko-KR" altLang="en-US" sz="1600" dirty="0" smtClean="0"/>
              <a:t>버전 </a:t>
            </a:r>
            <a:r>
              <a:rPr lang="en-US" altLang="ko-KR" sz="1600" dirty="0" err="1" smtClean="0"/>
              <a:t>ssh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연결하기</a:t>
            </a:r>
            <a:endParaRPr lang="ko-KR" altLang="en-US" sz="16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895" y="453189"/>
            <a:ext cx="5706271" cy="167663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018421" y="1106840"/>
            <a:ext cx="4652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1. F1 </a:t>
            </a:r>
            <a:r>
              <a:rPr lang="ko-KR" altLang="en-US" dirty="0" smtClean="0"/>
              <a:t>누른 후 </a:t>
            </a:r>
            <a:r>
              <a:rPr lang="en-US" altLang="ko-KR" dirty="0" err="1" smtClean="0"/>
              <a:t>ssh</a:t>
            </a:r>
            <a:r>
              <a:rPr lang="en-US" altLang="ko-KR" dirty="0" smtClean="0"/>
              <a:t> -&gt; Add New SSH Host </a:t>
            </a:r>
            <a:r>
              <a:rPr lang="ko-KR" altLang="en-US" dirty="0" smtClean="0"/>
              <a:t>클릭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721895" y="1652337"/>
            <a:ext cx="2318084" cy="4774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0937" y="2668946"/>
            <a:ext cx="3391373" cy="83831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018421" y="2903619"/>
            <a:ext cx="2470484" cy="3689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2. </a:t>
            </a:r>
            <a:r>
              <a:rPr lang="en-US" altLang="ko-KR" dirty="0" err="1" smtClean="0"/>
              <a:t>root@localhost</a:t>
            </a:r>
            <a:r>
              <a:rPr lang="en-US" altLang="ko-KR" dirty="0" smtClean="0"/>
              <a:t> </a:t>
            </a:r>
            <a:r>
              <a:rPr lang="ko-KR" altLang="en-US" dirty="0" smtClean="0"/>
              <a:t>입력</a:t>
            </a:r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3818" y="4056470"/>
            <a:ext cx="1962424" cy="81926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018421" y="4281436"/>
            <a:ext cx="4652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위에 있는 </a:t>
            </a:r>
            <a:r>
              <a:rPr lang="en-US" altLang="ko-KR" dirty="0" smtClean="0"/>
              <a:t>C:\Users\Bino\.ssh\config </a:t>
            </a:r>
            <a:r>
              <a:rPr lang="ko-KR" altLang="en-US" dirty="0" smtClean="0"/>
              <a:t>클릭</a:t>
            </a:r>
            <a:endParaRPr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01253" y="5127259"/>
            <a:ext cx="3195667" cy="1730741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4852737" y="6609347"/>
            <a:ext cx="256674" cy="24865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7018421" y="5807963"/>
            <a:ext cx="14437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4. </a:t>
            </a:r>
            <a:r>
              <a:rPr lang="ko-KR" altLang="en-US" dirty="0" smtClean="0"/>
              <a:t>연결 클릭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12063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1895" y="1"/>
            <a:ext cx="9601200" cy="304800"/>
          </a:xfrm>
        </p:spPr>
        <p:txBody>
          <a:bodyPr>
            <a:normAutofit fontScale="90000"/>
          </a:bodyPr>
          <a:lstStyle/>
          <a:p>
            <a:r>
              <a:rPr lang="ko-KR" altLang="en-US" sz="1600" dirty="0"/>
              <a:t>슬라이드 </a:t>
            </a:r>
            <a:r>
              <a:rPr lang="en-US" altLang="ko-KR" sz="1600" dirty="0"/>
              <a:t>27 </a:t>
            </a:r>
            <a:r>
              <a:rPr lang="ko-KR" altLang="en-US" sz="1600" dirty="0"/>
              <a:t>실습하기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8261" y="0"/>
            <a:ext cx="59354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271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1895" y="1"/>
            <a:ext cx="9601200" cy="304800"/>
          </a:xfrm>
        </p:spPr>
        <p:txBody>
          <a:bodyPr>
            <a:normAutofit fontScale="90000"/>
          </a:bodyPr>
          <a:lstStyle/>
          <a:p>
            <a:r>
              <a:rPr lang="ko-KR" altLang="en-US" sz="1600" dirty="0"/>
              <a:t>슬라이드 </a:t>
            </a:r>
            <a:r>
              <a:rPr lang="en-US" altLang="ko-KR" sz="1600" dirty="0"/>
              <a:t>27 </a:t>
            </a:r>
            <a:r>
              <a:rPr lang="ko-KR" altLang="en-US" sz="1600" dirty="0"/>
              <a:t>실습하기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9560" y="2121929"/>
            <a:ext cx="7984887" cy="2262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8292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1895" y="1"/>
            <a:ext cx="9601200" cy="304800"/>
          </a:xfrm>
        </p:spPr>
        <p:txBody>
          <a:bodyPr>
            <a:normAutofit fontScale="90000"/>
          </a:bodyPr>
          <a:lstStyle/>
          <a:p>
            <a:r>
              <a:rPr lang="ko-KR" altLang="en-US" sz="1600" dirty="0" smtClean="0"/>
              <a:t>슬라이드 </a:t>
            </a:r>
            <a:r>
              <a:rPr lang="en-US" altLang="ko-KR" sz="1600" dirty="0" smtClean="0"/>
              <a:t>30 </a:t>
            </a:r>
            <a:r>
              <a:rPr lang="ko-KR" altLang="en-US" sz="1600" dirty="0" smtClean="0"/>
              <a:t>실습하기</a:t>
            </a:r>
            <a:endParaRPr lang="ko-KR" altLang="en-US" sz="1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895" y="1443815"/>
            <a:ext cx="5849166" cy="382005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7990" y="707720"/>
            <a:ext cx="5184010" cy="5292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3803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1895" y="1"/>
            <a:ext cx="9601200" cy="304800"/>
          </a:xfrm>
        </p:spPr>
        <p:txBody>
          <a:bodyPr>
            <a:normAutofit fontScale="90000"/>
          </a:bodyPr>
          <a:lstStyle/>
          <a:p>
            <a:r>
              <a:rPr lang="ko-KR" altLang="en-US" sz="1600" dirty="0" smtClean="0"/>
              <a:t>슬라이드 </a:t>
            </a:r>
            <a:r>
              <a:rPr lang="en-US" altLang="ko-KR" sz="1600" dirty="0" smtClean="0"/>
              <a:t>31 </a:t>
            </a:r>
            <a:r>
              <a:rPr lang="ko-KR" altLang="en-US" sz="1600" dirty="0" smtClean="0"/>
              <a:t>실습하기</a:t>
            </a:r>
            <a:endParaRPr lang="ko-KR" altLang="en-US" sz="16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8210" y="1153788"/>
            <a:ext cx="2629267" cy="432495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981161" y="5681398"/>
            <a:ext cx="32233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위 </a:t>
            </a:r>
            <a:r>
              <a:rPr lang="en-US" altLang="ko-KR" dirty="0" smtClean="0"/>
              <a:t>2</a:t>
            </a:r>
            <a:r>
              <a:rPr lang="ko-KR" altLang="en-US" dirty="0" smtClean="0"/>
              <a:t>개의 이미지 클릭 시 </a:t>
            </a:r>
            <a:r>
              <a:rPr lang="ko-KR" altLang="en-US" dirty="0" err="1" smtClean="0"/>
              <a:t>폴리텍</a:t>
            </a:r>
            <a:r>
              <a:rPr lang="ko-KR" altLang="en-US" dirty="0" smtClean="0"/>
              <a:t> 홈페이지로 이동한다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895" y="1663447"/>
            <a:ext cx="7973538" cy="3305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3487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1895" y="1"/>
            <a:ext cx="9601200" cy="304800"/>
          </a:xfrm>
        </p:spPr>
        <p:txBody>
          <a:bodyPr>
            <a:normAutofit fontScale="90000"/>
          </a:bodyPr>
          <a:lstStyle/>
          <a:p>
            <a:r>
              <a:rPr lang="ko-KR" altLang="en-US" sz="1600" dirty="0" smtClean="0"/>
              <a:t>슬라이드 </a:t>
            </a:r>
            <a:r>
              <a:rPr lang="en-US" altLang="ko-KR" sz="1600" dirty="0" smtClean="0"/>
              <a:t>35 </a:t>
            </a:r>
            <a:r>
              <a:rPr lang="ko-KR" altLang="en-US" sz="1600" dirty="0" smtClean="0"/>
              <a:t>실습하기</a:t>
            </a:r>
            <a:endParaRPr lang="ko-KR" altLang="en-US" sz="1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895" y="1062943"/>
            <a:ext cx="6735115" cy="478221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2678" y="2477602"/>
            <a:ext cx="4639322" cy="1952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7682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1895" y="1"/>
            <a:ext cx="9601200" cy="753034"/>
          </a:xfrm>
        </p:spPr>
        <p:txBody>
          <a:bodyPr>
            <a:normAutofit/>
          </a:bodyPr>
          <a:lstStyle/>
          <a:p>
            <a:r>
              <a:rPr lang="ko-KR" altLang="en-US" sz="1600" dirty="0" smtClean="0"/>
              <a:t>하이퍼링크 </a:t>
            </a:r>
            <a:r>
              <a:rPr lang="en-US" altLang="ko-KR" sz="1600" dirty="0" smtClean="0"/>
              <a:t>-&gt; </a:t>
            </a:r>
            <a:r>
              <a:rPr lang="ko-KR" altLang="en-US" sz="1600" dirty="0" smtClean="0"/>
              <a:t>테이블 불러오기 실습</a:t>
            </a:r>
            <a:r>
              <a:rPr lang="en-US" altLang="ko-KR" sz="1600" dirty="0" smtClean="0"/>
              <a:t/>
            </a:r>
            <a:br>
              <a:rPr lang="en-US" altLang="ko-KR" sz="1600" dirty="0" smtClean="0"/>
            </a:br>
            <a:r>
              <a:rPr lang="ko-KR" altLang="en-US" sz="1600" dirty="0" smtClean="0"/>
              <a:t>테이블 </a:t>
            </a:r>
            <a:r>
              <a:rPr lang="en-US" altLang="ko-KR" sz="1600" dirty="0" smtClean="0"/>
              <a:t>1</a:t>
            </a:r>
            <a:endParaRPr lang="ko-KR" altLang="en-US" sz="1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7861" y="0"/>
            <a:ext cx="41162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7625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1895" y="0"/>
            <a:ext cx="9601200" cy="512617"/>
          </a:xfrm>
        </p:spPr>
        <p:txBody>
          <a:bodyPr>
            <a:normAutofit fontScale="90000"/>
          </a:bodyPr>
          <a:lstStyle/>
          <a:p>
            <a:r>
              <a:rPr lang="ko-KR" altLang="en-US" sz="1600" dirty="0"/>
              <a:t>하이퍼링크 </a:t>
            </a:r>
            <a:r>
              <a:rPr lang="en-US" altLang="ko-KR" sz="1600" dirty="0"/>
              <a:t>-&gt; </a:t>
            </a:r>
            <a:r>
              <a:rPr lang="ko-KR" altLang="en-US" sz="1600" dirty="0"/>
              <a:t>테이블 불러오기 </a:t>
            </a:r>
            <a:r>
              <a:rPr lang="ko-KR" altLang="en-US" sz="1600" dirty="0" smtClean="0"/>
              <a:t>실습</a:t>
            </a:r>
            <a:r>
              <a:rPr lang="en-US" altLang="ko-KR" sz="1600" dirty="0" smtClean="0"/>
              <a:t/>
            </a:r>
            <a:br>
              <a:rPr lang="en-US" altLang="ko-KR" sz="1600" dirty="0" smtClean="0"/>
            </a:br>
            <a:r>
              <a:rPr lang="ko-KR" altLang="en-US" sz="1600" dirty="0" smtClean="0"/>
              <a:t>테이블 </a:t>
            </a:r>
            <a:r>
              <a:rPr lang="en-US" altLang="ko-KR" sz="1600" dirty="0" smtClean="0"/>
              <a:t>2</a:t>
            </a:r>
            <a:endParaRPr lang="ko-KR" altLang="en-US" sz="1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0869" y="681067"/>
            <a:ext cx="6535062" cy="5772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1430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1895" y="1"/>
            <a:ext cx="9601200" cy="304800"/>
          </a:xfrm>
        </p:spPr>
        <p:txBody>
          <a:bodyPr>
            <a:normAutofit fontScale="90000"/>
          </a:bodyPr>
          <a:lstStyle/>
          <a:p>
            <a:r>
              <a:rPr lang="ko-KR" altLang="en-US" sz="1600" dirty="0"/>
              <a:t>하이퍼링크 </a:t>
            </a:r>
            <a:r>
              <a:rPr lang="en-US" altLang="ko-KR" sz="1600" dirty="0"/>
              <a:t>-&gt; </a:t>
            </a:r>
            <a:r>
              <a:rPr lang="ko-KR" altLang="en-US" sz="1600" dirty="0"/>
              <a:t>테이블 불러오기 </a:t>
            </a:r>
            <a:r>
              <a:rPr lang="ko-KR" altLang="en-US" sz="1600" dirty="0" smtClean="0"/>
              <a:t>실습</a:t>
            </a:r>
            <a:r>
              <a:rPr lang="en-US" altLang="ko-KR" sz="1600" dirty="0" smtClean="0"/>
              <a:t/>
            </a:r>
            <a:br>
              <a:rPr lang="en-US" altLang="ko-KR" sz="1600" dirty="0" smtClean="0"/>
            </a:br>
            <a:r>
              <a:rPr lang="ko-KR" altLang="en-US" sz="1600" dirty="0" smtClean="0"/>
              <a:t>테이블 </a:t>
            </a:r>
            <a:r>
              <a:rPr lang="en-US" altLang="ko-KR" sz="1600" dirty="0" smtClean="0"/>
              <a:t>3</a:t>
            </a:r>
            <a:endParaRPr lang="ko-KR" altLang="en-US" sz="1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5785" y="1099812"/>
            <a:ext cx="5220429" cy="465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0633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1895" y="1"/>
            <a:ext cx="9601200" cy="304800"/>
          </a:xfrm>
        </p:spPr>
        <p:txBody>
          <a:bodyPr>
            <a:normAutofit fontScale="90000"/>
          </a:bodyPr>
          <a:lstStyle/>
          <a:p>
            <a:r>
              <a:rPr lang="ko-KR" altLang="en-US" sz="1600" dirty="0"/>
              <a:t>하이퍼링크 </a:t>
            </a:r>
            <a:r>
              <a:rPr lang="en-US" altLang="ko-KR" sz="1600" dirty="0"/>
              <a:t>-&gt; </a:t>
            </a:r>
            <a:r>
              <a:rPr lang="ko-KR" altLang="en-US" sz="1600" dirty="0"/>
              <a:t>테이블 불러오기 </a:t>
            </a:r>
            <a:r>
              <a:rPr lang="ko-KR" altLang="en-US" sz="1600" dirty="0" smtClean="0"/>
              <a:t>실습</a:t>
            </a:r>
            <a:r>
              <a:rPr lang="en-US" altLang="ko-KR" sz="1600" dirty="0" smtClean="0"/>
              <a:t/>
            </a:r>
            <a:br>
              <a:rPr lang="en-US" altLang="ko-KR" sz="1600" dirty="0" smtClean="0"/>
            </a:br>
            <a:r>
              <a:rPr lang="ko-KR" altLang="en-US" sz="1600" dirty="0" smtClean="0"/>
              <a:t>테이블 </a:t>
            </a:r>
            <a:r>
              <a:rPr lang="en-US" altLang="ko-KR" sz="1600" dirty="0" smtClean="0"/>
              <a:t>4</a:t>
            </a:r>
            <a:endParaRPr lang="ko-KR" altLang="en-US" sz="1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0416" y="1199839"/>
            <a:ext cx="6211167" cy="4458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7602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1895" y="1"/>
            <a:ext cx="9601200" cy="304800"/>
          </a:xfrm>
        </p:spPr>
        <p:txBody>
          <a:bodyPr>
            <a:normAutofit fontScale="90000"/>
          </a:bodyPr>
          <a:lstStyle/>
          <a:p>
            <a:r>
              <a:rPr lang="ko-KR" altLang="en-US" sz="1600" dirty="0"/>
              <a:t>하이퍼링크 </a:t>
            </a:r>
            <a:r>
              <a:rPr lang="en-US" altLang="ko-KR" sz="1600" dirty="0"/>
              <a:t>-&gt; </a:t>
            </a:r>
            <a:r>
              <a:rPr lang="ko-KR" altLang="en-US" sz="1600" dirty="0"/>
              <a:t>테이블 불러오기 </a:t>
            </a:r>
            <a:r>
              <a:rPr lang="ko-KR" altLang="en-US" sz="1600" dirty="0" smtClean="0"/>
              <a:t>실습</a:t>
            </a:r>
            <a:r>
              <a:rPr lang="en-US" altLang="ko-KR" sz="1600" dirty="0" smtClean="0"/>
              <a:t/>
            </a:r>
            <a:br>
              <a:rPr lang="en-US" altLang="ko-KR" sz="1600" dirty="0" smtClean="0"/>
            </a:br>
            <a:r>
              <a:rPr lang="ko-KR" altLang="en-US" sz="1600" dirty="0" smtClean="0"/>
              <a:t>테이블 </a:t>
            </a:r>
            <a:r>
              <a:rPr lang="en-US" altLang="ko-KR" sz="1600" dirty="0" smtClean="0"/>
              <a:t>5</a:t>
            </a:r>
            <a:endParaRPr lang="ko-KR" altLang="en-US" sz="1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3470" y="952154"/>
            <a:ext cx="4725059" cy="4953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4662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1895" y="0"/>
            <a:ext cx="9601200" cy="453189"/>
          </a:xfrm>
        </p:spPr>
        <p:txBody>
          <a:bodyPr>
            <a:normAutofit/>
          </a:bodyPr>
          <a:lstStyle/>
          <a:p>
            <a:r>
              <a:rPr lang="en-US" altLang="ko-KR" sz="1600" dirty="0" err="1" smtClean="0"/>
              <a:t>Vscode</a:t>
            </a:r>
            <a:r>
              <a:rPr lang="ko-KR" altLang="en-US" sz="1600" dirty="0" smtClean="0"/>
              <a:t>에서 </a:t>
            </a:r>
            <a:r>
              <a:rPr lang="en-US" altLang="ko-KR" sz="1600" dirty="0" smtClean="0"/>
              <a:t>remote</a:t>
            </a:r>
            <a:r>
              <a:rPr lang="ko-KR" altLang="en-US" sz="1600" dirty="0" smtClean="0"/>
              <a:t>로 </a:t>
            </a:r>
            <a:r>
              <a:rPr lang="en-US" altLang="ko-KR" sz="1600" dirty="0" smtClean="0"/>
              <a:t>root </a:t>
            </a:r>
            <a:r>
              <a:rPr lang="ko-KR" altLang="en-US" sz="1600" dirty="0" smtClean="0"/>
              <a:t>버전 </a:t>
            </a:r>
            <a:r>
              <a:rPr lang="en-US" altLang="ko-KR" sz="1600" dirty="0" err="1" smtClean="0"/>
              <a:t>ssh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연결하기</a:t>
            </a:r>
            <a:endParaRPr lang="ko-KR" altLang="en-US" sz="1600" dirty="0"/>
          </a:p>
        </p:txBody>
      </p:sp>
      <p:sp>
        <p:nvSpPr>
          <p:cNvPr id="5" name="TextBox 4"/>
          <p:cNvSpPr txBox="1"/>
          <p:nvPr/>
        </p:nvSpPr>
        <p:spPr>
          <a:xfrm>
            <a:off x="7050506" y="1106839"/>
            <a:ext cx="3080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1. root</a:t>
            </a:r>
            <a:r>
              <a:rPr lang="ko-KR" altLang="en-US" dirty="0" smtClean="0"/>
              <a:t>의 접속 비밀번호 입력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4634" y="1015242"/>
            <a:ext cx="3115110" cy="552527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7728" y="1933074"/>
            <a:ext cx="2688921" cy="2456149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2711116" y="3769895"/>
            <a:ext cx="962526" cy="2967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7050506" y="2976482"/>
            <a:ext cx="2550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2. Open Folder </a:t>
            </a:r>
            <a:r>
              <a:rPr lang="ko-KR" altLang="en-US" dirty="0" smtClean="0"/>
              <a:t>클릭</a:t>
            </a:r>
            <a:endParaRPr lang="ko-KR" altLang="en-US" dirty="0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3342" y="5265231"/>
            <a:ext cx="5677692" cy="638264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7050506" y="5399697"/>
            <a:ext cx="2743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3. /</a:t>
            </a:r>
            <a:r>
              <a:rPr lang="en-US" altLang="ko-KR" dirty="0" err="1" smtClean="0"/>
              <a:t>var</a:t>
            </a:r>
            <a:r>
              <a:rPr lang="en-US" altLang="ko-KR" dirty="0" smtClean="0"/>
              <a:t>/www/html </a:t>
            </a:r>
            <a:r>
              <a:rPr lang="ko-KR" altLang="en-US" dirty="0" smtClean="0"/>
              <a:t>입력</a:t>
            </a:r>
            <a:endParaRPr lang="ko-KR" altLang="en-US" dirty="0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23095" y="2617209"/>
            <a:ext cx="1619476" cy="2305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9617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1895" y="1"/>
            <a:ext cx="9601200" cy="304800"/>
          </a:xfrm>
        </p:spPr>
        <p:txBody>
          <a:bodyPr>
            <a:normAutofit fontScale="90000"/>
          </a:bodyPr>
          <a:lstStyle/>
          <a:p>
            <a:r>
              <a:rPr lang="ko-KR" altLang="en-US" sz="1600" dirty="0"/>
              <a:t>하이퍼링크 </a:t>
            </a:r>
            <a:r>
              <a:rPr lang="en-US" altLang="ko-KR" sz="1600" dirty="0"/>
              <a:t>-&gt; </a:t>
            </a:r>
            <a:r>
              <a:rPr lang="ko-KR" altLang="en-US" sz="1600" dirty="0"/>
              <a:t>테이블 불러오기 </a:t>
            </a:r>
            <a:r>
              <a:rPr lang="ko-KR" altLang="en-US" sz="1600" dirty="0" smtClean="0"/>
              <a:t>실습</a:t>
            </a:r>
            <a:r>
              <a:rPr lang="en-US" altLang="ko-KR" sz="1600" dirty="0" smtClean="0"/>
              <a:t/>
            </a:r>
            <a:br>
              <a:rPr lang="en-US" altLang="ko-KR" sz="1600" dirty="0" smtClean="0"/>
            </a:br>
            <a:r>
              <a:rPr lang="ko-KR" altLang="en-US" sz="1600" dirty="0" smtClean="0"/>
              <a:t>테이블 </a:t>
            </a:r>
            <a:r>
              <a:rPr lang="en-US" altLang="ko-KR" sz="1600" dirty="0" smtClean="0"/>
              <a:t>6</a:t>
            </a:r>
            <a:endParaRPr lang="ko-KR" altLang="en-US" sz="1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6063" y="1"/>
            <a:ext cx="726038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753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1895" y="1"/>
            <a:ext cx="9601200" cy="304800"/>
          </a:xfrm>
        </p:spPr>
        <p:txBody>
          <a:bodyPr>
            <a:normAutofit fontScale="90000"/>
          </a:bodyPr>
          <a:lstStyle/>
          <a:p>
            <a:r>
              <a:rPr lang="ko-KR" altLang="en-US" sz="1600" dirty="0"/>
              <a:t>하이퍼링크 </a:t>
            </a:r>
            <a:r>
              <a:rPr lang="en-US" altLang="ko-KR" sz="1600" dirty="0"/>
              <a:t>-&gt; </a:t>
            </a:r>
            <a:r>
              <a:rPr lang="ko-KR" altLang="en-US" sz="1600" dirty="0"/>
              <a:t>테이블 불러오기 </a:t>
            </a:r>
            <a:r>
              <a:rPr lang="ko-KR" altLang="en-US" sz="1600" dirty="0" smtClean="0"/>
              <a:t>실습</a:t>
            </a:r>
            <a:r>
              <a:rPr lang="en-US" altLang="ko-KR" sz="1600" dirty="0" smtClean="0"/>
              <a:t/>
            </a:r>
            <a:br>
              <a:rPr lang="en-US" altLang="ko-KR" sz="1600" dirty="0" smtClean="0"/>
            </a:br>
            <a:r>
              <a:rPr lang="ko-KR" altLang="en-US" sz="1600" dirty="0" smtClean="0"/>
              <a:t>테이블 </a:t>
            </a:r>
            <a:r>
              <a:rPr lang="en-US" altLang="ko-KR" sz="1600" dirty="0" smtClean="0"/>
              <a:t>7</a:t>
            </a:r>
            <a:endParaRPr lang="ko-KR" altLang="en-US" sz="1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2996" y="1256997"/>
            <a:ext cx="4706007" cy="4344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1595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1895" y="1"/>
            <a:ext cx="9601200" cy="304800"/>
          </a:xfrm>
        </p:spPr>
        <p:txBody>
          <a:bodyPr>
            <a:normAutofit fontScale="90000"/>
          </a:bodyPr>
          <a:lstStyle/>
          <a:p>
            <a:r>
              <a:rPr lang="ko-KR" altLang="en-US" sz="1600" dirty="0"/>
              <a:t>하이퍼링크 </a:t>
            </a:r>
            <a:r>
              <a:rPr lang="en-US" altLang="ko-KR" sz="1600" dirty="0"/>
              <a:t>-&gt; </a:t>
            </a:r>
            <a:r>
              <a:rPr lang="ko-KR" altLang="en-US" sz="1600" dirty="0"/>
              <a:t>테이블 불러오기 </a:t>
            </a:r>
            <a:r>
              <a:rPr lang="ko-KR" altLang="en-US" sz="1600" dirty="0" smtClean="0"/>
              <a:t>실습</a:t>
            </a:r>
            <a:r>
              <a:rPr lang="en-US" altLang="ko-KR" sz="1600" dirty="0" smtClean="0"/>
              <a:t/>
            </a:r>
            <a:br>
              <a:rPr lang="en-US" altLang="ko-KR" sz="1600" dirty="0" smtClean="0"/>
            </a:br>
            <a:r>
              <a:rPr lang="ko-KR" altLang="en-US" sz="1600" dirty="0" smtClean="0"/>
              <a:t>테이블 </a:t>
            </a:r>
            <a:r>
              <a:rPr lang="en-US" altLang="ko-KR" sz="1600" dirty="0" smtClean="0"/>
              <a:t>8</a:t>
            </a:r>
            <a:endParaRPr lang="ko-KR" altLang="en-US" sz="1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4759" y="1209365"/>
            <a:ext cx="5782482" cy="4439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4962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1895" y="1"/>
            <a:ext cx="9601200" cy="304800"/>
          </a:xfrm>
        </p:spPr>
        <p:txBody>
          <a:bodyPr>
            <a:normAutofit fontScale="90000"/>
          </a:bodyPr>
          <a:lstStyle/>
          <a:p>
            <a:r>
              <a:rPr lang="ko-KR" altLang="en-US" sz="1600" dirty="0"/>
              <a:t>하이퍼링크 </a:t>
            </a:r>
            <a:r>
              <a:rPr lang="en-US" altLang="ko-KR" sz="1600" dirty="0"/>
              <a:t>-&gt; </a:t>
            </a:r>
            <a:r>
              <a:rPr lang="ko-KR" altLang="en-US" sz="1600" dirty="0"/>
              <a:t>테이블 불러오기 </a:t>
            </a:r>
            <a:r>
              <a:rPr lang="ko-KR" altLang="en-US" sz="1600" dirty="0" smtClean="0"/>
              <a:t>실습</a:t>
            </a:r>
            <a:r>
              <a:rPr lang="en-US" altLang="ko-KR" sz="1600" dirty="0" smtClean="0"/>
              <a:t/>
            </a:r>
            <a:br>
              <a:rPr lang="en-US" altLang="ko-KR" sz="1600" dirty="0" smtClean="0"/>
            </a:br>
            <a:r>
              <a:rPr lang="ko-KR" altLang="en-US" sz="1600" dirty="0" smtClean="0"/>
              <a:t>테이블 </a:t>
            </a:r>
            <a:r>
              <a:rPr lang="en-US" altLang="ko-KR" sz="1600" dirty="0" smtClean="0"/>
              <a:t>9</a:t>
            </a:r>
            <a:endParaRPr lang="ko-KR" altLang="en-US" sz="1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6385" y="0"/>
            <a:ext cx="41992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6175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1895" y="1"/>
            <a:ext cx="9601200" cy="304800"/>
          </a:xfrm>
        </p:spPr>
        <p:txBody>
          <a:bodyPr>
            <a:normAutofit fontScale="90000"/>
          </a:bodyPr>
          <a:lstStyle/>
          <a:p>
            <a:r>
              <a:rPr lang="ko-KR" altLang="en-US" sz="1600" dirty="0"/>
              <a:t>하이퍼링크 </a:t>
            </a:r>
            <a:r>
              <a:rPr lang="en-US" altLang="ko-KR" sz="1600" dirty="0"/>
              <a:t>-&gt; </a:t>
            </a:r>
            <a:r>
              <a:rPr lang="ko-KR" altLang="en-US" sz="1600" dirty="0"/>
              <a:t>테이블 불러오기 </a:t>
            </a:r>
            <a:r>
              <a:rPr lang="ko-KR" altLang="en-US" sz="1600" dirty="0" smtClean="0"/>
              <a:t>실습</a:t>
            </a:r>
            <a:r>
              <a:rPr lang="en-US" altLang="ko-KR" sz="1600" dirty="0" smtClean="0"/>
              <a:t/>
            </a:r>
            <a:br>
              <a:rPr lang="en-US" altLang="ko-KR" sz="1600" dirty="0" smtClean="0"/>
            </a:br>
            <a:r>
              <a:rPr lang="ko-KR" altLang="en-US" sz="1600" dirty="0" smtClean="0"/>
              <a:t>테이블 </a:t>
            </a:r>
            <a:r>
              <a:rPr lang="en-US" altLang="ko-KR" sz="1600" dirty="0" smtClean="0"/>
              <a:t>10</a:t>
            </a:r>
            <a:endParaRPr lang="ko-KR" altLang="en-US" sz="1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575" y="885470"/>
            <a:ext cx="4648849" cy="5087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8371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1895" y="1"/>
            <a:ext cx="9601200" cy="304800"/>
          </a:xfrm>
        </p:spPr>
        <p:txBody>
          <a:bodyPr>
            <a:normAutofit fontScale="90000"/>
          </a:bodyPr>
          <a:lstStyle/>
          <a:p>
            <a:r>
              <a:rPr lang="ko-KR" altLang="en-US" sz="1600" dirty="0"/>
              <a:t>하이퍼링크 </a:t>
            </a:r>
            <a:r>
              <a:rPr lang="en-US" altLang="ko-KR" sz="1600" dirty="0"/>
              <a:t>-&gt; </a:t>
            </a:r>
            <a:r>
              <a:rPr lang="ko-KR" altLang="en-US" sz="1600" dirty="0"/>
              <a:t>테이블 불러오기 </a:t>
            </a:r>
            <a:r>
              <a:rPr lang="ko-KR" altLang="en-US" sz="1600" dirty="0" smtClean="0"/>
              <a:t>실습</a:t>
            </a:r>
            <a:r>
              <a:rPr lang="en-US" altLang="ko-KR" sz="1600" dirty="0" smtClean="0"/>
              <a:t/>
            </a:r>
            <a:br>
              <a:rPr lang="en-US" altLang="ko-KR" sz="1600" dirty="0" smtClean="0"/>
            </a:br>
            <a:r>
              <a:rPr lang="ko-KR" altLang="en-US" sz="1600" dirty="0" smtClean="0"/>
              <a:t>테이블 </a:t>
            </a:r>
            <a:r>
              <a:rPr lang="en-US" altLang="ko-KR" sz="1600" dirty="0" smtClean="0"/>
              <a:t>11</a:t>
            </a:r>
            <a:endParaRPr lang="ko-KR" altLang="en-US" sz="1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6759" y="914049"/>
            <a:ext cx="5058481" cy="5029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737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1895" y="1"/>
            <a:ext cx="9601200" cy="304800"/>
          </a:xfrm>
        </p:spPr>
        <p:txBody>
          <a:bodyPr>
            <a:normAutofit fontScale="90000"/>
          </a:bodyPr>
          <a:lstStyle/>
          <a:p>
            <a:r>
              <a:rPr lang="ko-KR" altLang="en-US" sz="1600" dirty="0"/>
              <a:t>하이퍼링크 </a:t>
            </a:r>
            <a:r>
              <a:rPr lang="en-US" altLang="ko-KR" sz="1600" dirty="0"/>
              <a:t>-&gt; </a:t>
            </a:r>
            <a:r>
              <a:rPr lang="ko-KR" altLang="en-US" sz="1600" dirty="0"/>
              <a:t>테이블 불러오기 </a:t>
            </a:r>
            <a:r>
              <a:rPr lang="ko-KR" altLang="en-US" sz="1600" dirty="0" smtClean="0"/>
              <a:t>실습</a:t>
            </a:r>
            <a:r>
              <a:rPr lang="en-US" altLang="ko-KR" sz="1600" dirty="0" smtClean="0"/>
              <a:t/>
            </a:r>
            <a:br>
              <a:rPr lang="en-US" altLang="ko-KR" sz="1600" dirty="0" smtClean="0"/>
            </a:br>
            <a:r>
              <a:rPr lang="ko-KR" altLang="en-US" sz="1600" dirty="0" smtClean="0"/>
              <a:t>테이블 </a:t>
            </a:r>
            <a:r>
              <a:rPr lang="en-US" altLang="ko-KR" sz="1600" dirty="0" smtClean="0"/>
              <a:t>12</a:t>
            </a:r>
            <a:endParaRPr lang="ko-KR" altLang="en-US" sz="1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6312" y="914049"/>
            <a:ext cx="4839375" cy="5029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32319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1895" y="1"/>
            <a:ext cx="9601200" cy="304800"/>
          </a:xfrm>
        </p:spPr>
        <p:txBody>
          <a:bodyPr>
            <a:normAutofit fontScale="90000"/>
          </a:bodyPr>
          <a:lstStyle/>
          <a:p>
            <a:r>
              <a:rPr lang="ko-KR" altLang="en-US" sz="1600" dirty="0"/>
              <a:t>하이퍼링크 </a:t>
            </a:r>
            <a:r>
              <a:rPr lang="en-US" altLang="ko-KR" sz="1600" dirty="0"/>
              <a:t>-&gt; </a:t>
            </a:r>
            <a:r>
              <a:rPr lang="ko-KR" altLang="en-US" sz="1600" dirty="0"/>
              <a:t>테이블 불러오기 </a:t>
            </a:r>
            <a:r>
              <a:rPr lang="ko-KR" altLang="en-US" sz="1600" dirty="0" smtClean="0"/>
              <a:t>실습</a:t>
            </a:r>
            <a:r>
              <a:rPr lang="en-US" altLang="ko-KR" sz="1600" dirty="0" smtClean="0"/>
              <a:t/>
            </a:r>
            <a:br>
              <a:rPr lang="en-US" altLang="ko-KR" sz="1600" dirty="0" smtClean="0"/>
            </a:br>
            <a:r>
              <a:rPr lang="ko-KR" altLang="en-US" sz="1600" dirty="0" smtClean="0"/>
              <a:t>테이블 </a:t>
            </a:r>
            <a:r>
              <a:rPr lang="en-US" altLang="ko-KR" sz="1600" dirty="0" smtClean="0"/>
              <a:t>13</a:t>
            </a:r>
            <a:endParaRPr lang="ko-KR" altLang="en-US" sz="1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7760" y="971207"/>
            <a:ext cx="4696480" cy="4915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79622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1895" y="1"/>
            <a:ext cx="9601200" cy="304800"/>
          </a:xfrm>
        </p:spPr>
        <p:txBody>
          <a:bodyPr>
            <a:normAutofit fontScale="90000"/>
          </a:bodyPr>
          <a:lstStyle/>
          <a:p>
            <a:r>
              <a:rPr lang="ko-KR" altLang="en-US" sz="1600" dirty="0"/>
              <a:t>하이퍼링크 </a:t>
            </a:r>
            <a:r>
              <a:rPr lang="en-US" altLang="ko-KR" sz="1600" dirty="0"/>
              <a:t>-&gt; </a:t>
            </a:r>
            <a:r>
              <a:rPr lang="ko-KR" altLang="en-US" sz="1600" dirty="0"/>
              <a:t>테이블 불러오기 </a:t>
            </a:r>
            <a:r>
              <a:rPr lang="ko-KR" altLang="en-US" sz="1600" dirty="0" smtClean="0"/>
              <a:t>실습</a:t>
            </a:r>
            <a:r>
              <a:rPr lang="en-US" altLang="ko-KR" sz="1600" dirty="0" smtClean="0"/>
              <a:t/>
            </a:r>
            <a:br>
              <a:rPr lang="en-US" altLang="ko-KR" sz="1600" dirty="0" smtClean="0"/>
            </a:br>
            <a:r>
              <a:rPr lang="ko-KR" altLang="en-US" sz="1600" dirty="0" smtClean="0"/>
              <a:t>테이블 </a:t>
            </a:r>
            <a:r>
              <a:rPr lang="en-US" altLang="ko-KR" sz="1600" dirty="0" smtClean="0"/>
              <a:t>14</a:t>
            </a:r>
            <a:endParaRPr lang="ko-KR" altLang="en-US" sz="1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1662" y="122885"/>
            <a:ext cx="7135221" cy="6735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82341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1895" y="1"/>
            <a:ext cx="9601200" cy="304800"/>
          </a:xfrm>
        </p:spPr>
        <p:txBody>
          <a:bodyPr>
            <a:normAutofit fontScale="90000"/>
          </a:bodyPr>
          <a:lstStyle/>
          <a:p>
            <a:r>
              <a:rPr lang="ko-KR" altLang="en-US" sz="1600" dirty="0"/>
              <a:t>하이퍼링크 </a:t>
            </a:r>
            <a:r>
              <a:rPr lang="en-US" altLang="ko-KR" sz="1600" dirty="0"/>
              <a:t>-&gt; </a:t>
            </a:r>
            <a:r>
              <a:rPr lang="ko-KR" altLang="en-US" sz="1600" dirty="0"/>
              <a:t>테이블 불러오기 </a:t>
            </a:r>
            <a:r>
              <a:rPr lang="ko-KR" altLang="en-US" sz="1600" dirty="0" smtClean="0"/>
              <a:t>실습</a:t>
            </a:r>
            <a:r>
              <a:rPr lang="en-US" altLang="ko-KR" sz="1600" dirty="0" smtClean="0"/>
              <a:t/>
            </a:r>
            <a:br>
              <a:rPr lang="en-US" altLang="ko-KR" sz="1600" dirty="0" smtClean="0"/>
            </a:br>
            <a:r>
              <a:rPr lang="ko-KR" altLang="en-US" sz="1600" dirty="0" smtClean="0"/>
              <a:t>테이블 </a:t>
            </a:r>
            <a:r>
              <a:rPr lang="en-US" altLang="ko-KR" sz="1600" dirty="0" smtClean="0"/>
              <a:t>15</a:t>
            </a:r>
            <a:endParaRPr lang="ko-KR" altLang="en-US" sz="1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6999" y="1"/>
            <a:ext cx="54424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5471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1895" y="0"/>
            <a:ext cx="9601200" cy="453189"/>
          </a:xfrm>
        </p:spPr>
        <p:txBody>
          <a:bodyPr>
            <a:normAutofit/>
          </a:bodyPr>
          <a:lstStyle/>
          <a:p>
            <a:r>
              <a:rPr lang="en-US" altLang="ko-KR" sz="1600" dirty="0" err="1" smtClean="0"/>
              <a:t>Vscode</a:t>
            </a:r>
            <a:r>
              <a:rPr lang="ko-KR" altLang="en-US" sz="1600" dirty="0" smtClean="0"/>
              <a:t>에서 </a:t>
            </a:r>
            <a:r>
              <a:rPr lang="en-US" altLang="ko-KR" sz="1600" dirty="0" smtClean="0"/>
              <a:t>remote</a:t>
            </a:r>
            <a:r>
              <a:rPr lang="ko-KR" altLang="en-US" sz="1600" dirty="0" smtClean="0"/>
              <a:t>로 </a:t>
            </a:r>
            <a:r>
              <a:rPr lang="en-US" altLang="ko-KR" sz="1600" dirty="0" smtClean="0"/>
              <a:t>root </a:t>
            </a:r>
            <a:r>
              <a:rPr lang="ko-KR" altLang="en-US" sz="1600" dirty="0" smtClean="0"/>
              <a:t>버전 </a:t>
            </a:r>
            <a:r>
              <a:rPr lang="en-US" altLang="ko-KR" sz="1600" dirty="0" err="1" smtClean="0"/>
              <a:t>ssh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연결하기</a:t>
            </a:r>
            <a:endParaRPr lang="ko-KR" altLang="en-US" sz="1600" dirty="0"/>
          </a:p>
        </p:txBody>
      </p:sp>
      <p:sp>
        <p:nvSpPr>
          <p:cNvPr id="5" name="TextBox 4"/>
          <p:cNvSpPr txBox="1"/>
          <p:nvPr/>
        </p:nvSpPr>
        <p:spPr>
          <a:xfrm>
            <a:off x="8606590" y="3410821"/>
            <a:ext cx="3272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1. </a:t>
            </a:r>
            <a:r>
              <a:rPr lang="ko-KR" altLang="en-US" dirty="0" err="1" smtClean="0"/>
              <a:t>사이드바에</a:t>
            </a:r>
            <a:r>
              <a:rPr lang="ko-KR" altLang="en-US" dirty="0" smtClean="0"/>
              <a:t> </a:t>
            </a:r>
            <a:r>
              <a:rPr lang="en-US" altLang="ko-KR" dirty="0" smtClean="0"/>
              <a:t>HTML </a:t>
            </a:r>
            <a:r>
              <a:rPr lang="ko-KR" altLang="en-US" dirty="0" smtClean="0"/>
              <a:t>폴더 열림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7673" y="1756905"/>
            <a:ext cx="6944694" cy="3677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67971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1895" y="1"/>
            <a:ext cx="9601200" cy="304800"/>
          </a:xfrm>
        </p:spPr>
        <p:txBody>
          <a:bodyPr>
            <a:normAutofit fontScale="90000"/>
          </a:bodyPr>
          <a:lstStyle/>
          <a:p>
            <a:r>
              <a:rPr lang="ko-KR" altLang="en-US" sz="1600" dirty="0"/>
              <a:t>하이퍼링크 </a:t>
            </a:r>
            <a:r>
              <a:rPr lang="en-US" altLang="ko-KR" sz="1600" dirty="0"/>
              <a:t>-&gt; </a:t>
            </a:r>
            <a:r>
              <a:rPr lang="ko-KR" altLang="en-US" sz="1600" dirty="0"/>
              <a:t>테이블 불러오기 </a:t>
            </a:r>
            <a:r>
              <a:rPr lang="ko-KR" altLang="en-US" sz="1600" dirty="0" smtClean="0"/>
              <a:t>실습</a:t>
            </a:r>
            <a:r>
              <a:rPr lang="en-US" altLang="ko-KR" sz="1600" dirty="0" smtClean="0"/>
              <a:t/>
            </a:r>
            <a:br>
              <a:rPr lang="en-US" altLang="ko-KR" sz="1600" dirty="0" smtClean="0"/>
            </a:br>
            <a:r>
              <a:rPr lang="ko-KR" altLang="en-US" sz="1600" dirty="0" smtClean="0"/>
              <a:t>테이블 </a:t>
            </a:r>
            <a:r>
              <a:rPr lang="en-US" altLang="ko-KR" sz="1600" dirty="0" smtClean="0"/>
              <a:t>16</a:t>
            </a:r>
            <a:endParaRPr lang="ko-KR" altLang="en-US" sz="1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9495" y="995023"/>
            <a:ext cx="5973009" cy="4867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68607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1895" y="1"/>
            <a:ext cx="9601200" cy="304800"/>
          </a:xfrm>
        </p:spPr>
        <p:txBody>
          <a:bodyPr>
            <a:normAutofit fontScale="90000"/>
          </a:bodyPr>
          <a:lstStyle/>
          <a:p>
            <a:r>
              <a:rPr lang="ko-KR" altLang="en-US" sz="1600" dirty="0"/>
              <a:t>하이퍼링크 </a:t>
            </a:r>
            <a:r>
              <a:rPr lang="en-US" altLang="ko-KR" sz="1600" dirty="0"/>
              <a:t>-&gt; </a:t>
            </a:r>
            <a:r>
              <a:rPr lang="ko-KR" altLang="en-US" sz="1600" dirty="0"/>
              <a:t>테이블 불러오기 </a:t>
            </a:r>
            <a:r>
              <a:rPr lang="ko-KR" altLang="en-US" sz="1600" dirty="0" smtClean="0"/>
              <a:t>실습</a:t>
            </a:r>
            <a:r>
              <a:rPr lang="en-US" altLang="ko-KR" sz="1600" dirty="0" smtClean="0"/>
              <a:t/>
            </a:r>
            <a:br>
              <a:rPr lang="en-US" altLang="ko-KR" sz="1600" dirty="0" smtClean="0"/>
            </a:br>
            <a:r>
              <a:rPr lang="ko-KR" altLang="en-US" sz="1600" dirty="0" smtClean="0"/>
              <a:t>테이블 </a:t>
            </a:r>
            <a:r>
              <a:rPr lang="en-US" altLang="ko-KR" sz="1600" dirty="0" smtClean="0"/>
              <a:t>17</a:t>
            </a:r>
            <a:endParaRPr lang="ko-KR" altLang="en-US" sz="1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2143" y="0"/>
            <a:ext cx="40277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15739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1895" y="1"/>
            <a:ext cx="9601200" cy="304800"/>
          </a:xfrm>
        </p:spPr>
        <p:txBody>
          <a:bodyPr>
            <a:normAutofit fontScale="90000"/>
          </a:bodyPr>
          <a:lstStyle/>
          <a:p>
            <a:r>
              <a:rPr lang="ko-KR" altLang="en-US" sz="1600" dirty="0"/>
              <a:t>하이퍼링크 </a:t>
            </a:r>
            <a:r>
              <a:rPr lang="en-US" altLang="ko-KR" sz="1600" dirty="0"/>
              <a:t>-&gt; </a:t>
            </a:r>
            <a:r>
              <a:rPr lang="ko-KR" altLang="en-US" sz="1600" dirty="0"/>
              <a:t>테이블 불러오기 </a:t>
            </a:r>
            <a:r>
              <a:rPr lang="ko-KR" altLang="en-US" sz="1600" dirty="0" smtClean="0"/>
              <a:t>실습</a:t>
            </a:r>
            <a:r>
              <a:rPr lang="en-US" altLang="ko-KR" sz="1600" dirty="0" smtClean="0"/>
              <a:t/>
            </a:r>
            <a:br>
              <a:rPr lang="en-US" altLang="ko-KR" sz="1600" dirty="0" smtClean="0"/>
            </a:br>
            <a:r>
              <a:rPr lang="ko-KR" altLang="en-US" sz="1600" dirty="0" smtClean="0"/>
              <a:t>테이블 </a:t>
            </a:r>
            <a:r>
              <a:rPr lang="en-US" altLang="ko-KR" sz="1600" dirty="0" smtClean="0"/>
              <a:t>18</a:t>
            </a:r>
            <a:endParaRPr lang="ko-KR" altLang="en-US" sz="1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0001" y="0"/>
            <a:ext cx="54109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99864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1895" y="1"/>
            <a:ext cx="9601200" cy="304800"/>
          </a:xfrm>
        </p:spPr>
        <p:txBody>
          <a:bodyPr>
            <a:normAutofit fontScale="90000"/>
          </a:bodyPr>
          <a:lstStyle/>
          <a:p>
            <a:r>
              <a:rPr lang="ko-KR" altLang="en-US" sz="1600" dirty="0"/>
              <a:t>하이퍼링크 </a:t>
            </a:r>
            <a:r>
              <a:rPr lang="en-US" altLang="ko-KR" sz="1600" dirty="0"/>
              <a:t>-&gt; </a:t>
            </a:r>
            <a:r>
              <a:rPr lang="ko-KR" altLang="en-US" sz="1600" dirty="0"/>
              <a:t>테이블 불러오기 실습</a:t>
            </a:r>
            <a:r>
              <a:rPr lang="en-US" altLang="ko-KR" sz="1600" dirty="0"/>
              <a:t/>
            </a:r>
            <a:br>
              <a:rPr lang="en-US" altLang="ko-KR" sz="1600" dirty="0"/>
            </a:br>
            <a:r>
              <a:rPr lang="ko-KR" altLang="en-US" sz="1600" dirty="0"/>
              <a:t>테이블 </a:t>
            </a:r>
            <a:r>
              <a:rPr lang="en-US" altLang="ko-KR" sz="1600" dirty="0"/>
              <a:t>18</a:t>
            </a:r>
            <a:endParaRPr lang="ko-KR" altLang="en-US" sz="1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1390" y="1676155"/>
            <a:ext cx="6049219" cy="3505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72041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1895" y="1"/>
            <a:ext cx="9601200" cy="304800"/>
          </a:xfrm>
        </p:spPr>
        <p:txBody>
          <a:bodyPr>
            <a:normAutofit fontScale="90000"/>
          </a:bodyPr>
          <a:lstStyle/>
          <a:p>
            <a:r>
              <a:rPr lang="ko-KR" altLang="en-US" sz="1600" dirty="0"/>
              <a:t>하이퍼링크 </a:t>
            </a:r>
            <a:r>
              <a:rPr lang="en-US" altLang="ko-KR" sz="1600" dirty="0"/>
              <a:t>-&gt; </a:t>
            </a:r>
            <a:r>
              <a:rPr lang="ko-KR" altLang="en-US" sz="1600" dirty="0"/>
              <a:t>테이블 불러오기 </a:t>
            </a:r>
            <a:r>
              <a:rPr lang="ko-KR" altLang="en-US" sz="1600" dirty="0" smtClean="0"/>
              <a:t>실습</a:t>
            </a:r>
            <a:r>
              <a:rPr lang="en-US" altLang="ko-KR" sz="1600" dirty="0" smtClean="0"/>
              <a:t/>
            </a:r>
            <a:br>
              <a:rPr lang="en-US" altLang="ko-KR" sz="1600" dirty="0" smtClean="0"/>
            </a:br>
            <a:r>
              <a:rPr lang="ko-KR" altLang="en-US" sz="1600" dirty="0" smtClean="0"/>
              <a:t>테이블 </a:t>
            </a:r>
            <a:r>
              <a:rPr lang="en-US" altLang="ko-KR" sz="1600" dirty="0" smtClean="0"/>
              <a:t>19</a:t>
            </a:r>
            <a:endParaRPr lang="ko-KR" altLang="en-US" sz="1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1339" y="0"/>
            <a:ext cx="53681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92343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1895" y="1"/>
            <a:ext cx="9601200" cy="304800"/>
          </a:xfrm>
        </p:spPr>
        <p:txBody>
          <a:bodyPr>
            <a:normAutofit fontScale="90000"/>
          </a:bodyPr>
          <a:lstStyle/>
          <a:p>
            <a:r>
              <a:rPr lang="ko-KR" altLang="en-US" sz="1600" dirty="0"/>
              <a:t>하이퍼링크 </a:t>
            </a:r>
            <a:r>
              <a:rPr lang="en-US" altLang="ko-KR" sz="1600" dirty="0"/>
              <a:t>-&gt; </a:t>
            </a:r>
            <a:r>
              <a:rPr lang="ko-KR" altLang="en-US" sz="1600" dirty="0"/>
              <a:t>테이블 불러오기 </a:t>
            </a:r>
            <a:r>
              <a:rPr lang="ko-KR" altLang="en-US" sz="1600" dirty="0" smtClean="0"/>
              <a:t>실습</a:t>
            </a:r>
            <a:r>
              <a:rPr lang="en-US" altLang="ko-KR" sz="1600" dirty="0" smtClean="0"/>
              <a:t/>
            </a:r>
            <a:br>
              <a:rPr lang="en-US" altLang="ko-KR" sz="1600" dirty="0" smtClean="0"/>
            </a:br>
            <a:r>
              <a:rPr lang="en-US" altLang="ko-KR" sz="1600" dirty="0" smtClean="0"/>
              <a:t>list.html </a:t>
            </a:r>
            <a:r>
              <a:rPr lang="ko-KR" altLang="en-US" sz="1600" dirty="0" smtClean="0"/>
              <a:t>작성</a:t>
            </a:r>
            <a:endParaRPr lang="ko-KR" altLang="en-US" sz="1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7952" y="1"/>
            <a:ext cx="53715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40578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1895" y="1"/>
            <a:ext cx="9601200" cy="304800"/>
          </a:xfrm>
        </p:spPr>
        <p:txBody>
          <a:bodyPr>
            <a:normAutofit fontScale="90000"/>
          </a:bodyPr>
          <a:lstStyle/>
          <a:p>
            <a:r>
              <a:rPr lang="ko-KR" altLang="en-US" sz="1600" dirty="0"/>
              <a:t>하이퍼링크 </a:t>
            </a:r>
            <a:r>
              <a:rPr lang="en-US" altLang="ko-KR" sz="1600" dirty="0"/>
              <a:t>-&gt; </a:t>
            </a:r>
            <a:r>
              <a:rPr lang="ko-KR" altLang="en-US" sz="1600" dirty="0"/>
              <a:t>테이블 불러오기 실습</a:t>
            </a:r>
            <a:r>
              <a:rPr lang="en-US" altLang="ko-KR" sz="1600" dirty="0"/>
              <a:t/>
            </a:r>
            <a:br>
              <a:rPr lang="en-US" altLang="ko-KR" sz="1600" dirty="0"/>
            </a:br>
            <a:r>
              <a:rPr lang="en-US" altLang="ko-KR" sz="1600" dirty="0"/>
              <a:t>list.html </a:t>
            </a:r>
            <a:r>
              <a:rPr lang="ko-KR" altLang="en-US" sz="1600" dirty="0"/>
              <a:t>작성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5259" y="1085523"/>
            <a:ext cx="5601482" cy="4686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79682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1895" y="1"/>
            <a:ext cx="9601200" cy="304800"/>
          </a:xfrm>
        </p:spPr>
        <p:txBody>
          <a:bodyPr>
            <a:normAutofit fontScale="90000"/>
          </a:bodyPr>
          <a:lstStyle/>
          <a:p>
            <a:r>
              <a:rPr lang="ko-KR" altLang="en-US" sz="1600" dirty="0"/>
              <a:t>하이퍼링크 </a:t>
            </a:r>
            <a:r>
              <a:rPr lang="en-US" altLang="ko-KR" sz="1600" dirty="0"/>
              <a:t>-&gt; </a:t>
            </a:r>
            <a:r>
              <a:rPr lang="ko-KR" altLang="en-US" sz="1600" dirty="0"/>
              <a:t>테이블 불러오기 </a:t>
            </a:r>
            <a:r>
              <a:rPr lang="ko-KR" altLang="en-US" sz="1600" dirty="0" smtClean="0"/>
              <a:t>실습</a:t>
            </a:r>
            <a:r>
              <a:rPr lang="en-US" altLang="ko-KR" sz="1600" dirty="0" smtClean="0"/>
              <a:t/>
            </a:r>
            <a:br>
              <a:rPr lang="en-US" altLang="ko-KR" sz="1600" dirty="0" smtClean="0"/>
            </a:br>
            <a:r>
              <a:rPr lang="en-US" altLang="ko-KR" sz="1600" dirty="0" smtClean="0"/>
              <a:t>img.html </a:t>
            </a:r>
            <a:r>
              <a:rPr lang="ko-KR" altLang="en-US" sz="1600" dirty="0" smtClean="0"/>
              <a:t>작성</a:t>
            </a:r>
            <a:endParaRPr lang="ko-KR" altLang="en-US" sz="16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2679" y="2251599"/>
            <a:ext cx="7182852" cy="2238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84917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1895" y="1"/>
            <a:ext cx="9601200" cy="304800"/>
          </a:xfrm>
        </p:spPr>
        <p:txBody>
          <a:bodyPr>
            <a:normAutofit fontScale="90000"/>
          </a:bodyPr>
          <a:lstStyle/>
          <a:p>
            <a:r>
              <a:rPr lang="ko-KR" altLang="en-US" sz="1600" dirty="0"/>
              <a:t>하이퍼링크 </a:t>
            </a:r>
            <a:r>
              <a:rPr lang="en-US" altLang="ko-KR" sz="1600" dirty="0"/>
              <a:t>-&gt; </a:t>
            </a:r>
            <a:r>
              <a:rPr lang="ko-KR" altLang="en-US" sz="1600" dirty="0"/>
              <a:t>테이블 불러오기 </a:t>
            </a:r>
            <a:r>
              <a:rPr lang="ko-KR" altLang="en-US" sz="1600" dirty="0" smtClean="0"/>
              <a:t>실습</a:t>
            </a:r>
            <a:r>
              <a:rPr lang="en-US" altLang="ko-KR" sz="1600" dirty="0" smtClean="0"/>
              <a:t/>
            </a:r>
            <a:br>
              <a:rPr lang="en-US" altLang="ko-KR" sz="1600" dirty="0" smtClean="0"/>
            </a:br>
            <a:r>
              <a:rPr lang="en-US" altLang="ko-KR" sz="1600" dirty="0" smtClean="0"/>
              <a:t>main.html </a:t>
            </a:r>
            <a:r>
              <a:rPr lang="ko-KR" altLang="en-US" sz="1600" dirty="0" smtClean="0"/>
              <a:t>작성</a:t>
            </a:r>
            <a:endParaRPr lang="ko-KR" altLang="en-US" sz="1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9469" y="1861919"/>
            <a:ext cx="6173061" cy="3134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11374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1895" y="1"/>
            <a:ext cx="9601200" cy="304800"/>
          </a:xfrm>
        </p:spPr>
        <p:txBody>
          <a:bodyPr>
            <a:normAutofit fontScale="90000"/>
          </a:bodyPr>
          <a:lstStyle/>
          <a:p>
            <a:r>
              <a:rPr lang="ko-KR" altLang="en-US" sz="1600" dirty="0"/>
              <a:t>하이퍼링크 </a:t>
            </a:r>
            <a:r>
              <a:rPr lang="en-US" altLang="ko-KR" sz="1600" dirty="0"/>
              <a:t>-&gt; </a:t>
            </a:r>
            <a:r>
              <a:rPr lang="ko-KR" altLang="en-US" sz="1600" dirty="0"/>
              <a:t>테이블 불러오기 </a:t>
            </a:r>
            <a:r>
              <a:rPr lang="ko-KR" altLang="en-US" sz="1600" dirty="0" smtClean="0"/>
              <a:t>실습</a:t>
            </a:r>
            <a:endParaRPr lang="ko-KR" altLang="en-US" sz="16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9725" y="304801"/>
            <a:ext cx="6958092" cy="653157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267825" y="2695575"/>
            <a:ext cx="260985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한번도 클릭하지 않은 링크는 파란색</a:t>
            </a:r>
            <a:r>
              <a:rPr lang="en-US" altLang="ko-KR" dirty="0" smtClean="0"/>
              <a:t>, </a:t>
            </a:r>
            <a:r>
              <a:rPr lang="ko-KR" altLang="en-US" dirty="0" smtClean="0"/>
              <a:t>방문한 적 있는 링크는 노란색</a:t>
            </a:r>
            <a:r>
              <a:rPr lang="en-US" altLang="ko-KR" dirty="0" smtClean="0"/>
              <a:t>, </a:t>
            </a:r>
            <a:r>
              <a:rPr lang="ko-KR" altLang="en-US" dirty="0" smtClean="0"/>
              <a:t>커서로 클릭하고 있는 링크는 분홍색으로 표현된다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142553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1895" y="1"/>
            <a:ext cx="9601200" cy="304800"/>
          </a:xfrm>
        </p:spPr>
        <p:txBody>
          <a:bodyPr>
            <a:normAutofit fontScale="90000"/>
          </a:bodyPr>
          <a:lstStyle/>
          <a:p>
            <a:r>
              <a:rPr lang="ko-KR" altLang="en-US" sz="1600" dirty="0" smtClean="0"/>
              <a:t>슬라이드 </a:t>
            </a:r>
            <a:r>
              <a:rPr lang="en-US" altLang="ko-KR" sz="1600" dirty="0" smtClean="0"/>
              <a:t>9 </a:t>
            </a:r>
            <a:r>
              <a:rPr lang="ko-KR" altLang="en-US" sz="1600" dirty="0" smtClean="0"/>
              <a:t>실습하기</a:t>
            </a:r>
            <a:endParaRPr lang="ko-KR" altLang="en-US" sz="16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895" y="3961996"/>
            <a:ext cx="3934374" cy="289600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0638" y="4257312"/>
            <a:ext cx="2619741" cy="230537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430638" y="1810232"/>
            <a:ext cx="30399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처음 교안에 나와있는 대로 </a:t>
            </a:r>
            <a:r>
              <a:rPr lang="en-US" altLang="ko-KR" dirty="0" err="1" smtClean="0"/>
              <a:t>vscode</a:t>
            </a:r>
            <a:r>
              <a:rPr lang="ko-KR" altLang="en-US" dirty="0" smtClean="0"/>
              <a:t>에 입력해보았다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0323095" y="4809833"/>
            <a:ext cx="18769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위처럼 입력하면 영어는 보이지만 한글은 보이지 않는다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213275" y="5043097"/>
            <a:ext cx="16603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주소창에</a:t>
            </a:r>
            <a:r>
              <a:rPr lang="ko-KR" altLang="en-US" dirty="0" smtClean="0"/>
              <a:t> </a:t>
            </a:r>
            <a:r>
              <a:rPr lang="en-US" altLang="ko-KR" dirty="0" smtClean="0"/>
              <a:t>localhost/html </a:t>
            </a:r>
            <a:r>
              <a:rPr lang="ko-KR" altLang="en-US" dirty="0" smtClean="0"/>
              <a:t>입력</a:t>
            </a:r>
            <a:endParaRPr lang="ko-KR" altLang="en-US" dirty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895" y="466291"/>
            <a:ext cx="6344535" cy="3334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58004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1895" y="1"/>
            <a:ext cx="9601200" cy="304800"/>
          </a:xfrm>
        </p:spPr>
        <p:txBody>
          <a:bodyPr>
            <a:normAutofit fontScale="90000"/>
          </a:bodyPr>
          <a:lstStyle/>
          <a:p>
            <a:r>
              <a:rPr lang="en-US" altLang="ko-KR" sz="1600" dirty="0"/>
              <a:t>Table </a:t>
            </a:r>
            <a:r>
              <a:rPr lang="en-US" altLang="ko-KR" sz="1600" dirty="0" smtClean="0"/>
              <a:t>01 </a:t>
            </a:r>
            <a:r>
              <a:rPr lang="en-US" altLang="ko-KR" sz="1600" dirty="0"/>
              <a:t>: </a:t>
            </a:r>
            <a:r>
              <a:rPr lang="ko-KR" altLang="en-US" sz="1600" dirty="0" smtClean="0"/>
              <a:t>문서의 기본 구조를 나타내 주는 태그</a:t>
            </a:r>
            <a:endParaRPr lang="ko-KR" altLang="en-US" sz="1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8518" y="335413"/>
            <a:ext cx="8394577" cy="6522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96165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1895" y="1"/>
            <a:ext cx="9601200" cy="304800"/>
          </a:xfrm>
        </p:spPr>
        <p:txBody>
          <a:bodyPr>
            <a:normAutofit fontScale="90000"/>
          </a:bodyPr>
          <a:lstStyle/>
          <a:p>
            <a:r>
              <a:rPr lang="en-US" altLang="ko-KR" sz="1600" dirty="0" smtClean="0"/>
              <a:t>Table 02 </a:t>
            </a:r>
            <a:r>
              <a:rPr lang="en-US" altLang="ko-KR" sz="1600" dirty="0"/>
              <a:t>: </a:t>
            </a:r>
            <a:r>
              <a:rPr lang="ko-KR" altLang="en-US" sz="1600" dirty="0" smtClean="0"/>
              <a:t>문단 혹은 줄을 바꾸는 태그</a:t>
            </a:r>
            <a:endParaRPr lang="ko-KR" altLang="en-US" sz="1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7656" y="371513"/>
            <a:ext cx="8325439" cy="6486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29570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1895" y="1"/>
            <a:ext cx="9601200" cy="304800"/>
          </a:xfrm>
        </p:spPr>
        <p:txBody>
          <a:bodyPr>
            <a:normAutofit fontScale="90000"/>
          </a:bodyPr>
          <a:lstStyle/>
          <a:p>
            <a:r>
              <a:rPr lang="en-US" altLang="ko-KR" sz="1600" dirty="0"/>
              <a:t>Table </a:t>
            </a:r>
            <a:r>
              <a:rPr lang="en-US" altLang="ko-KR" sz="1600" dirty="0" smtClean="0"/>
              <a:t>03 </a:t>
            </a:r>
            <a:r>
              <a:rPr lang="en-US" altLang="ko-KR" sz="1600" dirty="0"/>
              <a:t>: </a:t>
            </a:r>
            <a:r>
              <a:rPr lang="ko-KR" altLang="en-US" sz="1600" dirty="0" smtClean="0"/>
              <a:t>글자의 크기를 마음대로 조절하는 태그</a:t>
            </a:r>
            <a:endParaRPr lang="ko-KR" altLang="en-US" sz="16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4934" y="475116"/>
            <a:ext cx="8068161" cy="6382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6485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1895" y="1"/>
            <a:ext cx="9601200" cy="304800"/>
          </a:xfrm>
        </p:spPr>
        <p:txBody>
          <a:bodyPr>
            <a:normAutofit fontScale="90000"/>
          </a:bodyPr>
          <a:lstStyle/>
          <a:p>
            <a:r>
              <a:rPr lang="en-US" altLang="ko-KR" sz="1600" dirty="0"/>
              <a:t>Table </a:t>
            </a:r>
            <a:r>
              <a:rPr lang="en-US" altLang="ko-KR" sz="1600" dirty="0" smtClean="0"/>
              <a:t>04 </a:t>
            </a:r>
            <a:r>
              <a:rPr lang="en-US" altLang="ko-KR" sz="1600" dirty="0"/>
              <a:t>: </a:t>
            </a:r>
            <a:r>
              <a:rPr lang="ko-KR" altLang="en-US" sz="1600" dirty="0" smtClean="0"/>
              <a:t>선 그리기 태그</a:t>
            </a:r>
            <a:endParaRPr lang="ko-KR" altLang="en-US" sz="1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318606"/>
            <a:ext cx="8310654" cy="6539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89748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1895" y="1"/>
            <a:ext cx="9601200" cy="304800"/>
          </a:xfrm>
        </p:spPr>
        <p:txBody>
          <a:bodyPr>
            <a:normAutofit fontScale="90000"/>
          </a:bodyPr>
          <a:lstStyle/>
          <a:p>
            <a:r>
              <a:rPr lang="en-US" altLang="ko-KR" sz="1600" dirty="0"/>
              <a:t>Table </a:t>
            </a:r>
            <a:r>
              <a:rPr lang="en-US" altLang="ko-KR" sz="1600" dirty="0" smtClean="0"/>
              <a:t>05 </a:t>
            </a:r>
            <a:r>
              <a:rPr lang="en-US" altLang="ko-KR" sz="1600" dirty="0"/>
              <a:t>: </a:t>
            </a:r>
            <a:r>
              <a:rPr lang="ko-KR" altLang="en-US" sz="1600" dirty="0" smtClean="0"/>
              <a:t>이미지 </a:t>
            </a:r>
            <a:r>
              <a:rPr lang="ko-KR" altLang="en-US" sz="1600" dirty="0" err="1" smtClean="0"/>
              <a:t>맵을</a:t>
            </a:r>
            <a:r>
              <a:rPr lang="ko-KR" altLang="en-US" sz="1600" dirty="0" smtClean="0"/>
              <a:t> 처리하는 태그</a:t>
            </a:r>
            <a:endParaRPr lang="ko-KR" altLang="en-US" sz="1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4263" y="466485"/>
            <a:ext cx="8178832" cy="6391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28914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1895" y="1"/>
            <a:ext cx="9601200" cy="304800"/>
          </a:xfrm>
        </p:spPr>
        <p:txBody>
          <a:bodyPr>
            <a:normAutofit fontScale="90000"/>
          </a:bodyPr>
          <a:lstStyle/>
          <a:p>
            <a:r>
              <a:rPr lang="en-US" altLang="ko-KR" sz="1600" dirty="0"/>
              <a:t>Table </a:t>
            </a:r>
            <a:r>
              <a:rPr lang="en-US" altLang="ko-KR" sz="1600" dirty="0" smtClean="0"/>
              <a:t>06 </a:t>
            </a:r>
            <a:r>
              <a:rPr lang="en-US" altLang="ko-KR" sz="1600" dirty="0"/>
              <a:t>: </a:t>
            </a:r>
            <a:r>
              <a:rPr lang="ko-KR" altLang="en-US" sz="1600" dirty="0" smtClean="0"/>
              <a:t>목록을 정리해 주는 태그</a:t>
            </a:r>
            <a:endParaRPr lang="ko-KR" altLang="en-US" sz="1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2070" y="383507"/>
            <a:ext cx="8201025" cy="6474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27958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1895" y="1"/>
            <a:ext cx="9601200" cy="304800"/>
          </a:xfrm>
        </p:spPr>
        <p:txBody>
          <a:bodyPr>
            <a:normAutofit fontScale="90000"/>
          </a:bodyPr>
          <a:lstStyle/>
          <a:p>
            <a:r>
              <a:rPr lang="en-US" altLang="ko-KR" sz="1600" dirty="0"/>
              <a:t>Table </a:t>
            </a:r>
            <a:r>
              <a:rPr lang="en-US" altLang="ko-KR" sz="1600" dirty="0" smtClean="0"/>
              <a:t>07 : </a:t>
            </a:r>
            <a:r>
              <a:rPr lang="ko-KR" altLang="en-US" sz="1600" dirty="0" smtClean="0"/>
              <a:t>문서를 가운데로 정렬시켜 주는 태그</a:t>
            </a:r>
            <a:endParaRPr lang="ko-KR" altLang="en-US" sz="1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954" y="301059"/>
            <a:ext cx="8326141" cy="6556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58705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1895" y="1"/>
            <a:ext cx="9601200" cy="304800"/>
          </a:xfrm>
        </p:spPr>
        <p:txBody>
          <a:bodyPr>
            <a:normAutofit fontScale="90000"/>
          </a:bodyPr>
          <a:lstStyle/>
          <a:p>
            <a:r>
              <a:rPr lang="en-US" altLang="ko-KR" sz="1600" dirty="0"/>
              <a:t>Table </a:t>
            </a:r>
            <a:r>
              <a:rPr lang="en-US" altLang="ko-KR" sz="1600" dirty="0" smtClean="0"/>
              <a:t>08 </a:t>
            </a:r>
            <a:r>
              <a:rPr lang="en-US" altLang="ko-KR" sz="1600" dirty="0"/>
              <a:t>: </a:t>
            </a:r>
            <a:r>
              <a:rPr lang="ko-KR" altLang="en-US" sz="1600" dirty="0" smtClean="0"/>
              <a:t>인용하기 </a:t>
            </a:r>
            <a:r>
              <a:rPr lang="ko-KR" altLang="en-US" sz="1600" dirty="0"/>
              <a:t>태그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7284" y="279195"/>
            <a:ext cx="8315811" cy="6578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55112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1895" y="1"/>
            <a:ext cx="9601200" cy="304800"/>
          </a:xfrm>
        </p:spPr>
        <p:txBody>
          <a:bodyPr>
            <a:normAutofit fontScale="90000"/>
          </a:bodyPr>
          <a:lstStyle/>
          <a:p>
            <a:r>
              <a:rPr lang="en-US" altLang="ko-KR" sz="1600" dirty="0"/>
              <a:t>Table </a:t>
            </a:r>
            <a:r>
              <a:rPr lang="en-US" altLang="ko-KR" sz="1600" dirty="0" smtClean="0"/>
              <a:t>09 </a:t>
            </a:r>
            <a:r>
              <a:rPr lang="en-US" altLang="ko-KR" sz="1600" dirty="0"/>
              <a:t>: </a:t>
            </a:r>
            <a:r>
              <a:rPr lang="ko-KR" altLang="en-US" sz="1600" dirty="0" smtClean="0"/>
              <a:t>글자의 모양을 </a:t>
            </a:r>
            <a:r>
              <a:rPr lang="ko-KR" altLang="en-US" sz="1600" smtClean="0"/>
              <a:t>정의해주는 태</a:t>
            </a:r>
            <a:endParaRPr lang="ko-KR" altLang="en-US" sz="1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5778" y="304801"/>
            <a:ext cx="8327317" cy="6553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96493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1895" y="1"/>
            <a:ext cx="9601200" cy="304800"/>
          </a:xfrm>
        </p:spPr>
        <p:txBody>
          <a:bodyPr>
            <a:normAutofit fontScale="90000"/>
          </a:bodyPr>
          <a:lstStyle/>
          <a:p>
            <a:r>
              <a:rPr lang="en-US" altLang="ko-KR" sz="1600" dirty="0"/>
              <a:t>Table </a:t>
            </a:r>
            <a:r>
              <a:rPr lang="en-US" altLang="ko-KR" sz="1600" dirty="0" smtClean="0"/>
              <a:t>10 </a:t>
            </a:r>
            <a:r>
              <a:rPr lang="en-US" altLang="ko-KR" sz="1600" dirty="0"/>
              <a:t>: </a:t>
            </a:r>
            <a:r>
              <a:rPr lang="ko-KR" altLang="en-US" sz="1600" dirty="0" smtClean="0"/>
              <a:t>배경 이미지 작업하기</a:t>
            </a:r>
            <a:endParaRPr lang="ko-KR" altLang="en-US" sz="1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4550" y="323306"/>
            <a:ext cx="8377374" cy="6534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6112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1895" y="1"/>
            <a:ext cx="9601200" cy="304800"/>
          </a:xfrm>
        </p:spPr>
        <p:txBody>
          <a:bodyPr>
            <a:normAutofit fontScale="90000"/>
          </a:bodyPr>
          <a:lstStyle/>
          <a:p>
            <a:r>
              <a:rPr lang="ko-KR" altLang="en-US" sz="1600" dirty="0" smtClean="0"/>
              <a:t>슬라이드 </a:t>
            </a:r>
            <a:r>
              <a:rPr lang="en-US" altLang="ko-KR" sz="1600" dirty="0" smtClean="0"/>
              <a:t>9 </a:t>
            </a:r>
            <a:r>
              <a:rPr lang="ko-KR" altLang="en-US" sz="1600" dirty="0" smtClean="0"/>
              <a:t>실습하기</a:t>
            </a:r>
            <a:endParaRPr lang="ko-KR" altLang="en-US" sz="1600" dirty="0"/>
          </a:p>
        </p:txBody>
      </p:sp>
      <p:sp>
        <p:nvSpPr>
          <p:cNvPr id="5" name="TextBox 4"/>
          <p:cNvSpPr txBox="1"/>
          <p:nvPr/>
        </p:nvSpPr>
        <p:spPr>
          <a:xfrm>
            <a:off x="6559793" y="1469015"/>
            <a:ext cx="40666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Head </a:t>
            </a:r>
            <a:r>
              <a:rPr lang="ko-KR" altLang="en-US" dirty="0" smtClean="0"/>
              <a:t>부분에 문자 옵션을 </a:t>
            </a:r>
            <a:r>
              <a:rPr lang="en-US" altLang="ko-KR" dirty="0" smtClean="0"/>
              <a:t>UTF-8</a:t>
            </a:r>
            <a:r>
              <a:rPr lang="ko-KR" altLang="en-US" dirty="0" smtClean="0"/>
              <a:t>로 변경</a:t>
            </a:r>
            <a:endParaRPr lang="en-US" altLang="ko-KR" dirty="0" smtClean="0"/>
          </a:p>
          <a:p>
            <a:r>
              <a:rPr lang="ko-KR" altLang="en-US" dirty="0" smtClean="0"/>
              <a:t>및 주석 수정</a:t>
            </a:r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895" y="3419868"/>
            <a:ext cx="2876951" cy="341042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559793" y="4940415"/>
            <a:ext cx="3697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정상적으로 한글이 잘 나온다</a:t>
            </a:r>
            <a:endParaRPr lang="ko-KR" altLang="en-US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895" y="304801"/>
            <a:ext cx="5321049" cy="2974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98950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1895" y="1"/>
            <a:ext cx="9601200" cy="304800"/>
          </a:xfrm>
        </p:spPr>
        <p:txBody>
          <a:bodyPr>
            <a:normAutofit fontScale="90000"/>
          </a:bodyPr>
          <a:lstStyle/>
          <a:p>
            <a:r>
              <a:rPr lang="en-US" altLang="ko-KR" sz="1600" dirty="0"/>
              <a:t>Table </a:t>
            </a:r>
            <a:r>
              <a:rPr lang="en-US" altLang="ko-KR" sz="1600" dirty="0" smtClean="0"/>
              <a:t>11 </a:t>
            </a:r>
            <a:r>
              <a:rPr lang="en-US" altLang="ko-KR" sz="1600" dirty="0"/>
              <a:t>: </a:t>
            </a:r>
            <a:r>
              <a:rPr lang="ko-KR" altLang="en-US" sz="1600" dirty="0" smtClean="0"/>
              <a:t>부분을 강조해주는 태그</a:t>
            </a:r>
            <a:endParaRPr lang="ko-KR" altLang="en-US" sz="1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0299" y="305254"/>
            <a:ext cx="7752545" cy="6552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18325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1895" y="1"/>
            <a:ext cx="9601200" cy="304800"/>
          </a:xfrm>
        </p:spPr>
        <p:txBody>
          <a:bodyPr>
            <a:normAutofit fontScale="90000"/>
          </a:bodyPr>
          <a:lstStyle/>
          <a:p>
            <a:r>
              <a:rPr lang="en-US" altLang="ko-KR" sz="1600" dirty="0"/>
              <a:t>Table </a:t>
            </a:r>
            <a:r>
              <a:rPr lang="en-US" altLang="ko-KR" sz="1600" dirty="0" smtClean="0"/>
              <a:t>12 </a:t>
            </a:r>
            <a:r>
              <a:rPr lang="en-US" altLang="ko-KR" sz="1600" dirty="0"/>
              <a:t>: </a:t>
            </a:r>
            <a:r>
              <a:rPr lang="ko-KR" altLang="en-US" sz="1600" dirty="0" smtClean="0"/>
              <a:t>연결하기 태그</a:t>
            </a:r>
            <a:endParaRPr lang="ko-KR" altLang="en-US" sz="1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5024" y="309662"/>
            <a:ext cx="8378143" cy="6548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87906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1895" y="1"/>
            <a:ext cx="9601200" cy="304800"/>
          </a:xfrm>
        </p:spPr>
        <p:txBody>
          <a:bodyPr>
            <a:normAutofit fontScale="90000"/>
          </a:bodyPr>
          <a:lstStyle/>
          <a:p>
            <a:r>
              <a:rPr lang="en-US" altLang="ko-KR" sz="1600" dirty="0"/>
              <a:t>Table </a:t>
            </a:r>
            <a:r>
              <a:rPr lang="en-US" altLang="ko-KR" sz="1600" dirty="0" smtClean="0"/>
              <a:t>13 </a:t>
            </a:r>
            <a:r>
              <a:rPr lang="en-US" altLang="ko-KR" sz="1600" dirty="0"/>
              <a:t>: </a:t>
            </a:r>
            <a:r>
              <a:rPr lang="ko-KR" altLang="en-US" sz="1600" dirty="0" smtClean="0"/>
              <a:t>주소 및 편지 서비스</a:t>
            </a:r>
            <a:endParaRPr lang="ko-KR" altLang="en-US" sz="1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2650" y="310350"/>
            <a:ext cx="8279120" cy="654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18050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1895" y="1"/>
            <a:ext cx="9601200" cy="304800"/>
          </a:xfrm>
        </p:spPr>
        <p:txBody>
          <a:bodyPr>
            <a:normAutofit fontScale="90000"/>
          </a:bodyPr>
          <a:lstStyle/>
          <a:p>
            <a:r>
              <a:rPr lang="en-US" altLang="ko-KR" sz="1600" dirty="0"/>
              <a:t>Table </a:t>
            </a:r>
            <a:r>
              <a:rPr lang="en-US" altLang="ko-KR" sz="1600" dirty="0" smtClean="0"/>
              <a:t>14 </a:t>
            </a:r>
            <a:r>
              <a:rPr lang="en-US" altLang="ko-KR" sz="1600" dirty="0"/>
              <a:t>: </a:t>
            </a:r>
            <a:r>
              <a:rPr lang="ko-KR" altLang="en-US" sz="1600" dirty="0" smtClean="0"/>
              <a:t>색상 지정하기</a:t>
            </a:r>
            <a:endParaRPr lang="ko-KR" altLang="en-US" sz="1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1822" y="304800"/>
            <a:ext cx="8252177" cy="6553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08444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1895" y="1"/>
            <a:ext cx="9601200" cy="304800"/>
          </a:xfrm>
        </p:spPr>
        <p:txBody>
          <a:bodyPr>
            <a:normAutofit fontScale="90000"/>
          </a:bodyPr>
          <a:lstStyle/>
          <a:p>
            <a:r>
              <a:rPr lang="en-US" altLang="ko-KR" sz="1600" dirty="0"/>
              <a:t>Table </a:t>
            </a:r>
            <a:r>
              <a:rPr lang="en-US" altLang="ko-KR" sz="1600" dirty="0" smtClean="0"/>
              <a:t>15 </a:t>
            </a:r>
            <a:r>
              <a:rPr lang="en-US" altLang="ko-KR" sz="1600" dirty="0"/>
              <a:t>: </a:t>
            </a:r>
            <a:r>
              <a:rPr lang="ko-KR" altLang="en-US" sz="1600" dirty="0" smtClean="0"/>
              <a:t>표 만들기 태그</a:t>
            </a:r>
            <a:endParaRPr lang="ko-KR" altLang="en-US" sz="1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5025" y="307386"/>
            <a:ext cx="8374942" cy="6550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695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1895" y="1"/>
            <a:ext cx="9601200" cy="304800"/>
          </a:xfrm>
        </p:spPr>
        <p:txBody>
          <a:bodyPr>
            <a:normAutofit fontScale="90000"/>
          </a:bodyPr>
          <a:lstStyle/>
          <a:p>
            <a:r>
              <a:rPr lang="en-US" altLang="ko-KR" sz="1600" dirty="0"/>
              <a:t>Table </a:t>
            </a:r>
            <a:r>
              <a:rPr lang="en-US" altLang="ko-KR" sz="1600" dirty="0" smtClean="0"/>
              <a:t>16 </a:t>
            </a:r>
            <a:r>
              <a:rPr lang="en-US" altLang="ko-KR" sz="1600" dirty="0"/>
              <a:t>: </a:t>
            </a:r>
            <a:r>
              <a:rPr lang="ko-KR" altLang="en-US" sz="1600" dirty="0" smtClean="0"/>
              <a:t>문서를 임의로 고정시키는 태그</a:t>
            </a:r>
            <a:endParaRPr lang="ko-KR" altLang="en-US" sz="1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2404" y="304260"/>
            <a:ext cx="8250691" cy="6553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96541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1895" y="1"/>
            <a:ext cx="9601200" cy="304800"/>
          </a:xfrm>
        </p:spPr>
        <p:txBody>
          <a:bodyPr>
            <a:normAutofit fontScale="90000"/>
          </a:bodyPr>
          <a:lstStyle/>
          <a:p>
            <a:r>
              <a:rPr lang="en-US" altLang="ko-KR" sz="1600" dirty="0"/>
              <a:t>Table </a:t>
            </a:r>
            <a:r>
              <a:rPr lang="en-US" altLang="ko-KR" sz="1600" dirty="0" smtClean="0"/>
              <a:t>17 </a:t>
            </a:r>
            <a:r>
              <a:rPr lang="en-US" altLang="ko-KR" sz="1600" dirty="0"/>
              <a:t>: </a:t>
            </a:r>
            <a:r>
              <a:rPr lang="ko-KR" altLang="en-US" sz="1600" dirty="0" smtClean="0"/>
              <a:t>입력 폼 만들기</a:t>
            </a:r>
            <a:endParaRPr lang="ko-KR" altLang="en-US" sz="1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125" y="306830"/>
            <a:ext cx="8294218" cy="6551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1528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1895" y="1"/>
            <a:ext cx="9601200" cy="304800"/>
          </a:xfrm>
        </p:spPr>
        <p:txBody>
          <a:bodyPr>
            <a:normAutofit fontScale="90000"/>
          </a:bodyPr>
          <a:lstStyle/>
          <a:p>
            <a:r>
              <a:rPr lang="en-US" altLang="ko-KR" sz="1600" dirty="0"/>
              <a:t>Table </a:t>
            </a:r>
            <a:r>
              <a:rPr lang="en-US" altLang="ko-KR" sz="1600" dirty="0" smtClean="0"/>
              <a:t>18 </a:t>
            </a:r>
            <a:r>
              <a:rPr lang="en-US" altLang="ko-KR" sz="1600" dirty="0"/>
              <a:t>: </a:t>
            </a:r>
            <a:r>
              <a:rPr lang="ko-KR" altLang="en-US" sz="1600" dirty="0" smtClean="0"/>
              <a:t>창 만들기 태그</a:t>
            </a:r>
            <a:endParaRPr lang="ko-KR" altLang="en-US" sz="1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2650" y="308854"/>
            <a:ext cx="8277041" cy="6549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61381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1895" y="1"/>
            <a:ext cx="9601200" cy="304800"/>
          </a:xfrm>
        </p:spPr>
        <p:txBody>
          <a:bodyPr>
            <a:normAutofit fontScale="90000"/>
          </a:bodyPr>
          <a:lstStyle/>
          <a:p>
            <a:r>
              <a:rPr lang="en-US" altLang="ko-KR" sz="1600" dirty="0"/>
              <a:t>Table </a:t>
            </a:r>
            <a:r>
              <a:rPr lang="en-US" altLang="ko-KR" sz="1600" dirty="0" smtClean="0"/>
              <a:t>19 </a:t>
            </a:r>
            <a:r>
              <a:rPr lang="en-US" altLang="ko-KR" sz="1600" dirty="0"/>
              <a:t>: </a:t>
            </a:r>
            <a:r>
              <a:rPr lang="ko-KR" altLang="en-US" sz="1600" dirty="0" smtClean="0"/>
              <a:t>이미지 다루기에 필요한 태그</a:t>
            </a:r>
            <a:endParaRPr lang="ko-KR" altLang="en-US" sz="16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599" y="304180"/>
            <a:ext cx="8310513" cy="6553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87797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1895" y="1"/>
            <a:ext cx="9601200" cy="304800"/>
          </a:xfrm>
        </p:spPr>
        <p:txBody>
          <a:bodyPr>
            <a:normAutofit fontScale="90000"/>
          </a:bodyPr>
          <a:lstStyle/>
          <a:p>
            <a:r>
              <a:rPr lang="ko-KR" altLang="en-US" sz="1600" dirty="0" smtClean="0"/>
              <a:t>정리하기</a:t>
            </a:r>
            <a:endParaRPr lang="ko-KR" altLang="en-US" sz="1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0906" y="0"/>
            <a:ext cx="53101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2095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1895" y="1"/>
            <a:ext cx="9601200" cy="304800"/>
          </a:xfrm>
        </p:spPr>
        <p:txBody>
          <a:bodyPr>
            <a:normAutofit fontScale="90000"/>
          </a:bodyPr>
          <a:lstStyle/>
          <a:p>
            <a:r>
              <a:rPr lang="ko-KR" altLang="en-US" sz="1600" dirty="0" smtClean="0"/>
              <a:t>슬라이드 </a:t>
            </a:r>
            <a:r>
              <a:rPr lang="en-US" altLang="ko-KR" sz="1600" dirty="0" smtClean="0"/>
              <a:t>10 </a:t>
            </a:r>
            <a:r>
              <a:rPr lang="ko-KR" altLang="en-US" sz="1600" dirty="0" smtClean="0"/>
              <a:t>실습하기</a:t>
            </a:r>
            <a:endParaRPr lang="ko-KR" altLang="en-US" sz="1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895" y="1490572"/>
            <a:ext cx="5544324" cy="407726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2608" y="2514653"/>
            <a:ext cx="2915057" cy="2029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760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1895" y="1"/>
            <a:ext cx="9601200" cy="304800"/>
          </a:xfrm>
        </p:spPr>
        <p:txBody>
          <a:bodyPr>
            <a:normAutofit fontScale="90000"/>
          </a:bodyPr>
          <a:lstStyle/>
          <a:p>
            <a:r>
              <a:rPr lang="ko-KR" altLang="en-US" sz="1600" dirty="0"/>
              <a:t>정리하기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0906" y="0"/>
            <a:ext cx="53101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85184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1895" y="1"/>
            <a:ext cx="9601200" cy="304800"/>
          </a:xfrm>
        </p:spPr>
        <p:txBody>
          <a:bodyPr>
            <a:normAutofit fontScale="90000"/>
          </a:bodyPr>
          <a:lstStyle/>
          <a:p>
            <a:r>
              <a:rPr lang="ko-KR" altLang="en-US" sz="1600" dirty="0"/>
              <a:t>정리하기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0906" y="0"/>
            <a:ext cx="53101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45699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1895" y="1"/>
            <a:ext cx="9601200" cy="304800"/>
          </a:xfrm>
        </p:spPr>
        <p:txBody>
          <a:bodyPr>
            <a:normAutofit fontScale="90000"/>
          </a:bodyPr>
          <a:lstStyle/>
          <a:p>
            <a:r>
              <a:rPr lang="ko-KR" altLang="en-US" sz="1600" dirty="0"/>
              <a:t>정리하기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0906" y="13252"/>
            <a:ext cx="53101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61856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1895" y="1"/>
            <a:ext cx="9601200" cy="304800"/>
          </a:xfrm>
        </p:spPr>
        <p:txBody>
          <a:bodyPr>
            <a:normAutofit fontScale="90000"/>
          </a:bodyPr>
          <a:lstStyle/>
          <a:p>
            <a:r>
              <a:rPr lang="ko-KR" altLang="en-US" sz="1600" dirty="0"/>
              <a:t>정리하기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0906" y="0"/>
            <a:ext cx="53101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79741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1895" y="1"/>
            <a:ext cx="9601200" cy="304800"/>
          </a:xfrm>
        </p:spPr>
        <p:txBody>
          <a:bodyPr>
            <a:normAutofit fontScale="90000"/>
          </a:bodyPr>
          <a:lstStyle/>
          <a:p>
            <a:r>
              <a:rPr lang="ko-KR" altLang="en-US" sz="1600" dirty="0"/>
              <a:t>정리하기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0906" y="0"/>
            <a:ext cx="53101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3857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1895" y="1"/>
            <a:ext cx="9601200" cy="304800"/>
          </a:xfrm>
        </p:spPr>
        <p:txBody>
          <a:bodyPr>
            <a:normAutofit fontScale="90000"/>
          </a:bodyPr>
          <a:lstStyle/>
          <a:p>
            <a:r>
              <a:rPr lang="ko-KR" altLang="en-US" sz="1600" dirty="0" smtClean="0"/>
              <a:t>슬라이드 </a:t>
            </a:r>
            <a:r>
              <a:rPr lang="en-US" altLang="ko-KR" sz="1600" dirty="0" smtClean="0"/>
              <a:t>10 </a:t>
            </a:r>
            <a:r>
              <a:rPr lang="ko-KR" altLang="en-US" sz="1600" dirty="0" smtClean="0"/>
              <a:t>실습하기</a:t>
            </a:r>
            <a:endParaRPr lang="ko-KR" altLang="en-US" sz="1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895" y="304801"/>
            <a:ext cx="5399836" cy="655319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6685" y="2547900"/>
            <a:ext cx="5312241" cy="20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085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1895" y="1"/>
            <a:ext cx="9601200" cy="304800"/>
          </a:xfrm>
        </p:spPr>
        <p:txBody>
          <a:bodyPr>
            <a:normAutofit fontScale="90000"/>
          </a:bodyPr>
          <a:lstStyle/>
          <a:p>
            <a:r>
              <a:rPr lang="ko-KR" altLang="en-US" sz="1600" dirty="0" smtClean="0"/>
              <a:t>슬라이드 </a:t>
            </a:r>
            <a:r>
              <a:rPr lang="en-US" altLang="ko-KR" sz="1600" dirty="0" smtClean="0"/>
              <a:t>16 </a:t>
            </a:r>
            <a:r>
              <a:rPr lang="ko-KR" altLang="en-US" sz="1600" dirty="0" smtClean="0"/>
              <a:t>실습하기</a:t>
            </a:r>
            <a:endParaRPr lang="ko-KR" altLang="en-US" sz="1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3566" y="2584156"/>
            <a:ext cx="3639058" cy="171473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895" y="1407653"/>
            <a:ext cx="5858693" cy="4067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94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TM10001105[[fn=자르기]]</Template>
  <TotalTime>2089</TotalTime>
  <Words>497</Words>
  <Application>Microsoft Office PowerPoint</Application>
  <PresentationFormat>와이드스크린</PresentationFormat>
  <Paragraphs>93</Paragraphs>
  <Slides>74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74</vt:i4>
      </vt:variant>
    </vt:vector>
  </HeadingPairs>
  <TitlesOfParts>
    <vt:vector size="77" baseType="lpstr">
      <vt:lpstr>돋움</vt:lpstr>
      <vt:lpstr>Franklin Gothic Book</vt:lpstr>
      <vt:lpstr>Crop</vt:lpstr>
      <vt:lpstr>기업업무 1강 과제</vt:lpstr>
      <vt:lpstr>Vscode에서 remote로 root 버전 ssh 연결하기</vt:lpstr>
      <vt:lpstr>Vscode에서 remote로 root 버전 ssh 연결하기</vt:lpstr>
      <vt:lpstr>Vscode에서 remote로 root 버전 ssh 연결하기</vt:lpstr>
      <vt:lpstr>슬라이드 9 실습하기</vt:lpstr>
      <vt:lpstr>슬라이드 9 실습하기</vt:lpstr>
      <vt:lpstr>슬라이드 10 실습하기</vt:lpstr>
      <vt:lpstr>슬라이드 10 실습하기</vt:lpstr>
      <vt:lpstr>슬라이드 16 실습하기</vt:lpstr>
      <vt:lpstr>슬라이드 17 실습하기</vt:lpstr>
      <vt:lpstr>슬라이드 19 실습하기</vt:lpstr>
      <vt:lpstr>슬라이드 20 실습하기</vt:lpstr>
      <vt:lpstr>슬라이드 20 실습하기</vt:lpstr>
      <vt:lpstr>슬라이드 21 실습하기</vt:lpstr>
      <vt:lpstr>슬라이드 23 실습하기</vt:lpstr>
      <vt:lpstr>슬라이드 23 실습하기</vt:lpstr>
      <vt:lpstr>슬라이드 24 실습하기</vt:lpstr>
      <vt:lpstr>슬라이드 25 실습하기</vt:lpstr>
      <vt:lpstr>슬라이드 27 실습하기</vt:lpstr>
      <vt:lpstr>슬라이드 27 실습하기</vt:lpstr>
      <vt:lpstr>슬라이드 27 실습하기</vt:lpstr>
      <vt:lpstr>슬라이드 30 실습하기</vt:lpstr>
      <vt:lpstr>슬라이드 31 실습하기</vt:lpstr>
      <vt:lpstr>슬라이드 35 실습하기</vt:lpstr>
      <vt:lpstr>하이퍼링크 -&gt; 테이블 불러오기 실습 테이블 1</vt:lpstr>
      <vt:lpstr>하이퍼링크 -&gt; 테이블 불러오기 실습 테이블 2</vt:lpstr>
      <vt:lpstr>하이퍼링크 -&gt; 테이블 불러오기 실습 테이블 3</vt:lpstr>
      <vt:lpstr>하이퍼링크 -&gt; 테이블 불러오기 실습 테이블 4</vt:lpstr>
      <vt:lpstr>하이퍼링크 -&gt; 테이블 불러오기 실습 테이블 5</vt:lpstr>
      <vt:lpstr>하이퍼링크 -&gt; 테이블 불러오기 실습 테이블 6</vt:lpstr>
      <vt:lpstr>하이퍼링크 -&gt; 테이블 불러오기 실습 테이블 7</vt:lpstr>
      <vt:lpstr>하이퍼링크 -&gt; 테이블 불러오기 실습 테이블 8</vt:lpstr>
      <vt:lpstr>하이퍼링크 -&gt; 테이블 불러오기 실습 테이블 9</vt:lpstr>
      <vt:lpstr>하이퍼링크 -&gt; 테이블 불러오기 실습 테이블 10</vt:lpstr>
      <vt:lpstr>하이퍼링크 -&gt; 테이블 불러오기 실습 테이블 11</vt:lpstr>
      <vt:lpstr>하이퍼링크 -&gt; 테이블 불러오기 실습 테이블 12</vt:lpstr>
      <vt:lpstr>하이퍼링크 -&gt; 테이블 불러오기 실습 테이블 13</vt:lpstr>
      <vt:lpstr>하이퍼링크 -&gt; 테이블 불러오기 실습 테이블 14</vt:lpstr>
      <vt:lpstr>하이퍼링크 -&gt; 테이블 불러오기 실습 테이블 15</vt:lpstr>
      <vt:lpstr>하이퍼링크 -&gt; 테이블 불러오기 실습 테이블 16</vt:lpstr>
      <vt:lpstr>하이퍼링크 -&gt; 테이블 불러오기 실습 테이블 17</vt:lpstr>
      <vt:lpstr>하이퍼링크 -&gt; 테이블 불러오기 실습 테이블 18</vt:lpstr>
      <vt:lpstr>하이퍼링크 -&gt; 테이블 불러오기 실습 테이블 18</vt:lpstr>
      <vt:lpstr>하이퍼링크 -&gt; 테이블 불러오기 실습 테이블 19</vt:lpstr>
      <vt:lpstr>하이퍼링크 -&gt; 테이블 불러오기 실습 list.html 작성</vt:lpstr>
      <vt:lpstr>하이퍼링크 -&gt; 테이블 불러오기 실습 list.html 작성</vt:lpstr>
      <vt:lpstr>하이퍼링크 -&gt; 테이블 불러오기 실습 img.html 작성</vt:lpstr>
      <vt:lpstr>하이퍼링크 -&gt; 테이블 불러오기 실습 main.html 작성</vt:lpstr>
      <vt:lpstr>하이퍼링크 -&gt; 테이블 불러오기 실습</vt:lpstr>
      <vt:lpstr>Table 01 : 문서의 기본 구조를 나타내 주는 태그</vt:lpstr>
      <vt:lpstr>Table 02 : 문단 혹은 줄을 바꾸는 태그</vt:lpstr>
      <vt:lpstr>Table 03 : 글자의 크기를 마음대로 조절하는 태그</vt:lpstr>
      <vt:lpstr>Table 04 : 선 그리기 태그</vt:lpstr>
      <vt:lpstr>Table 05 : 이미지 맵을 처리하는 태그</vt:lpstr>
      <vt:lpstr>Table 06 : 목록을 정리해 주는 태그</vt:lpstr>
      <vt:lpstr>Table 07 : 문서를 가운데로 정렬시켜 주는 태그</vt:lpstr>
      <vt:lpstr>Table 08 : 인용하기 태그</vt:lpstr>
      <vt:lpstr>Table 09 : 글자의 모양을 정의해주는 태</vt:lpstr>
      <vt:lpstr>Table 10 : 배경 이미지 작업하기</vt:lpstr>
      <vt:lpstr>Table 11 : 부분을 강조해주는 태그</vt:lpstr>
      <vt:lpstr>Table 12 : 연결하기 태그</vt:lpstr>
      <vt:lpstr>Table 13 : 주소 및 편지 서비스</vt:lpstr>
      <vt:lpstr>Table 14 : 색상 지정하기</vt:lpstr>
      <vt:lpstr>Table 15 : 표 만들기 태그</vt:lpstr>
      <vt:lpstr>Table 16 : 문서를 임의로 고정시키는 태그</vt:lpstr>
      <vt:lpstr>Table 17 : 입력 폼 만들기</vt:lpstr>
      <vt:lpstr>Table 18 : 창 만들기 태그</vt:lpstr>
      <vt:lpstr>Table 19 : 이미지 다루기에 필요한 태그</vt:lpstr>
      <vt:lpstr>정리하기</vt:lpstr>
      <vt:lpstr>정리하기</vt:lpstr>
      <vt:lpstr>정리하기</vt:lpstr>
      <vt:lpstr>정리하기</vt:lpstr>
      <vt:lpstr>정리하기</vt:lpstr>
      <vt:lpstr>정리하기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기업업무 1강 과제</dc:title>
  <dc:creator>Bino</dc:creator>
  <cp:lastModifiedBy>Bino</cp:lastModifiedBy>
  <cp:revision>42</cp:revision>
  <dcterms:created xsi:type="dcterms:W3CDTF">2023-05-12T00:38:53Z</dcterms:created>
  <dcterms:modified xsi:type="dcterms:W3CDTF">2023-05-15T10:02:29Z</dcterms:modified>
</cp:coreProperties>
</file>